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76" r:id="rId5"/>
  </p:sldMasterIdLst>
  <p:notesMasterIdLst>
    <p:notesMasterId r:id="rId88"/>
  </p:notesMasterIdLst>
  <p:sldIdLst>
    <p:sldId id="444" r:id="rId6"/>
    <p:sldId id="475" r:id="rId7"/>
    <p:sldId id="500" r:id="rId8"/>
    <p:sldId id="501" r:id="rId9"/>
    <p:sldId id="502" r:id="rId10"/>
    <p:sldId id="503" r:id="rId11"/>
    <p:sldId id="504" r:id="rId12"/>
    <p:sldId id="505" r:id="rId13"/>
    <p:sldId id="506" r:id="rId14"/>
    <p:sldId id="422" r:id="rId15"/>
    <p:sldId id="439" r:id="rId16"/>
    <p:sldId id="441" r:id="rId17"/>
    <p:sldId id="442" r:id="rId18"/>
    <p:sldId id="443" r:id="rId19"/>
    <p:sldId id="448" r:id="rId20"/>
    <p:sldId id="497" r:id="rId21"/>
    <p:sldId id="440" r:id="rId22"/>
    <p:sldId id="498" r:id="rId23"/>
    <p:sldId id="459" r:id="rId24"/>
    <p:sldId id="375" r:id="rId25"/>
    <p:sldId id="373" r:id="rId26"/>
    <p:sldId id="376" r:id="rId27"/>
    <p:sldId id="466" r:id="rId28"/>
    <p:sldId id="378" r:id="rId29"/>
    <p:sldId id="393" r:id="rId30"/>
    <p:sldId id="380" r:id="rId31"/>
    <p:sldId id="468" r:id="rId32"/>
    <p:sldId id="455" r:id="rId33"/>
    <p:sldId id="456" r:id="rId34"/>
    <p:sldId id="391" r:id="rId35"/>
    <p:sldId id="465" r:id="rId36"/>
    <p:sldId id="457" r:id="rId37"/>
    <p:sldId id="379" r:id="rId38"/>
    <p:sldId id="381" r:id="rId39"/>
    <p:sldId id="493" r:id="rId40"/>
    <p:sldId id="382" r:id="rId41"/>
    <p:sldId id="458" r:id="rId42"/>
    <p:sldId id="384" r:id="rId43"/>
    <p:sldId id="385" r:id="rId44"/>
    <p:sldId id="386" r:id="rId45"/>
    <p:sldId id="431" r:id="rId46"/>
    <p:sldId id="473" r:id="rId47"/>
    <p:sldId id="389" r:id="rId48"/>
    <p:sldId id="390" r:id="rId49"/>
    <p:sldId id="469" r:id="rId50"/>
    <p:sldId id="490" r:id="rId51"/>
    <p:sldId id="450" r:id="rId52"/>
    <p:sldId id="486" r:id="rId53"/>
    <p:sldId id="398" r:id="rId54"/>
    <p:sldId id="491" r:id="rId55"/>
    <p:sldId id="460" r:id="rId56"/>
    <p:sldId id="400" r:id="rId57"/>
    <p:sldId id="401" r:id="rId58"/>
    <p:sldId id="402" r:id="rId59"/>
    <p:sldId id="467" r:id="rId60"/>
    <p:sldId id="404" r:id="rId61"/>
    <p:sldId id="405" r:id="rId62"/>
    <p:sldId id="406" r:id="rId63"/>
    <p:sldId id="463" r:id="rId64"/>
    <p:sldId id="461" r:id="rId65"/>
    <p:sldId id="462" r:id="rId66"/>
    <p:sldId id="410" r:id="rId67"/>
    <p:sldId id="464" r:id="rId68"/>
    <p:sldId id="471" r:id="rId69"/>
    <p:sldId id="412" r:id="rId70"/>
    <p:sldId id="477" r:id="rId71"/>
    <p:sldId id="492" r:id="rId72"/>
    <p:sldId id="479" r:id="rId73"/>
    <p:sldId id="470" r:id="rId74"/>
    <p:sldId id="416" r:id="rId75"/>
    <p:sldId id="478" r:id="rId76"/>
    <p:sldId id="418" r:id="rId77"/>
    <p:sldId id="449" r:id="rId78"/>
    <p:sldId id="480" r:id="rId79"/>
    <p:sldId id="421" r:id="rId80"/>
    <p:sldId id="481" r:id="rId81"/>
    <p:sldId id="494" r:id="rId82"/>
    <p:sldId id="495" r:id="rId83"/>
    <p:sldId id="496" r:id="rId84"/>
    <p:sldId id="489" r:id="rId85"/>
    <p:sldId id="482" r:id="rId86"/>
    <p:sldId id="483" r:id="rId87"/>
  </p:sldIdLst>
  <p:sldSz cx="24387175" cy="13716000"/>
  <p:notesSz cx="13716000" cy="2438717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guide" id="{51F357DC-A115-394D-B604-4FA5C1686966}">
          <p14:sldIdLst>
            <p14:sldId id="444"/>
            <p14:sldId id="475"/>
            <p14:sldId id="500"/>
            <p14:sldId id="501"/>
            <p14:sldId id="502"/>
            <p14:sldId id="503"/>
            <p14:sldId id="504"/>
            <p14:sldId id="505"/>
            <p14:sldId id="506"/>
            <p14:sldId id="422"/>
            <p14:sldId id="439"/>
            <p14:sldId id="441"/>
            <p14:sldId id="442"/>
            <p14:sldId id="443"/>
            <p14:sldId id="448"/>
            <p14:sldId id="497"/>
          </p14:sldIdLst>
        </p14:section>
        <p14:section name="Light mode" id="{C4C0FC95-CE39-424C-AFAA-2F5DBEAEEBC7}">
          <p14:sldIdLst>
            <p14:sldId id="440"/>
            <p14:sldId id="498"/>
            <p14:sldId id="459"/>
            <p14:sldId id="375"/>
            <p14:sldId id="373"/>
            <p14:sldId id="376"/>
            <p14:sldId id="466"/>
            <p14:sldId id="378"/>
            <p14:sldId id="393"/>
            <p14:sldId id="380"/>
            <p14:sldId id="468"/>
            <p14:sldId id="455"/>
            <p14:sldId id="456"/>
            <p14:sldId id="391"/>
            <p14:sldId id="465"/>
            <p14:sldId id="457"/>
            <p14:sldId id="379"/>
            <p14:sldId id="381"/>
            <p14:sldId id="493"/>
            <p14:sldId id="382"/>
            <p14:sldId id="458"/>
            <p14:sldId id="384"/>
            <p14:sldId id="385"/>
            <p14:sldId id="386"/>
            <p14:sldId id="431"/>
            <p14:sldId id="473"/>
            <p14:sldId id="389"/>
            <p14:sldId id="390"/>
            <p14:sldId id="469"/>
            <p14:sldId id="490"/>
            <p14:sldId id="450"/>
            <p14:sldId id="486"/>
          </p14:sldIdLst>
        </p14:section>
        <p14:section name="Dark mode" id="{AF4AF534-2BDC-F341-B7D3-F0607F29D772}">
          <p14:sldIdLst>
            <p14:sldId id="398"/>
            <p14:sldId id="491"/>
            <p14:sldId id="460"/>
            <p14:sldId id="400"/>
            <p14:sldId id="401"/>
            <p14:sldId id="402"/>
            <p14:sldId id="467"/>
            <p14:sldId id="404"/>
            <p14:sldId id="405"/>
            <p14:sldId id="406"/>
            <p14:sldId id="463"/>
            <p14:sldId id="461"/>
            <p14:sldId id="462"/>
            <p14:sldId id="410"/>
            <p14:sldId id="464"/>
            <p14:sldId id="471"/>
            <p14:sldId id="412"/>
            <p14:sldId id="477"/>
            <p14:sldId id="492"/>
            <p14:sldId id="479"/>
            <p14:sldId id="470"/>
            <p14:sldId id="416"/>
            <p14:sldId id="478"/>
            <p14:sldId id="418"/>
            <p14:sldId id="449"/>
            <p14:sldId id="480"/>
            <p14:sldId id="421"/>
            <p14:sldId id="481"/>
            <p14:sldId id="494"/>
            <p14:sldId id="495"/>
            <p14:sldId id="496"/>
            <p14:sldId id="489"/>
            <p14:sldId id="482"/>
            <p14:sldId id="4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B3FA"/>
    <a:srgbClr val="3D8AFF"/>
    <a:srgbClr val="C1BCF3"/>
    <a:srgbClr val="1E0756"/>
    <a:srgbClr val="0657B2"/>
    <a:srgbClr val="EEEAFA"/>
    <a:srgbClr val="1F1E32"/>
    <a:srgbClr val="F4B1C9"/>
    <a:srgbClr val="EF99DD"/>
    <a:srgbClr val="D60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4456BE-EBAC-4F07-B011-F0FA78ED5B6B}" v="8" dt="2025-09-29T20:34:54.7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39" d="100"/>
          <a:sy n="39" d="100"/>
        </p:scale>
        <p:origin x="912"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viewProps" Target="view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Metrics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604-4909-B2D7-1870DCD8AAC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604-4909-B2D7-1870DCD8AAC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604-4909-B2D7-1870DCD8AAC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604-4909-B2D7-1870DCD8AAC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3161-9E4B-913A-7F550DE87AE6}"/>
            </c:ext>
          </c:extLst>
        </c:ser>
        <c:dLbls>
          <c:showLegendKey val="0"/>
          <c:showVal val="0"/>
          <c:showCatName val="0"/>
          <c:showSerName val="0"/>
          <c:showPercent val="0"/>
          <c:showBubbleSize val="0"/>
          <c:showLeaderLines val="1"/>
        </c:dLbls>
        <c:firstSliceAng val="0"/>
        <c:holeSize val="6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2200" b="1" i="0" u="none" strike="noStrike" kern="1200" baseline="0">
              <a:solidFill>
                <a:schemeClr val="tx1">
                  <a:lumMod val="65000"/>
                  <a:lumOff val="35000"/>
                </a:schemeClr>
              </a:solidFill>
              <a:latin typeface="Aptos" panose="020B0004020202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200" b="1" i="0">
          <a:latin typeface="Segoe UI Variable Display Semibold"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640" b="1" i="0" u="none" strike="noStrike" kern="1200" spc="0" baseline="0">
                <a:solidFill>
                  <a:schemeClr val="tx1">
                    <a:lumMod val="65000"/>
                    <a:lumOff val="35000"/>
                  </a:schemeClr>
                </a:solidFill>
                <a:latin typeface="Aptos" panose="020B0004020202020204" pitchFamily="34" charset="0"/>
                <a:ea typeface="+mn-ea"/>
                <a:cs typeface="+mn-cs"/>
              </a:defRPr>
            </a:pPr>
            <a:r>
              <a:rPr lang="en-US"/>
              <a:t>Chart Title</a:t>
            </a:r>
          </a:p>
        </c:rich>
      </c:tx>
      <c:overlay val="0"/>
      <c:spPr>
        <a:noFill/>
        <a:ln>
          <a:noFill/>
        </a:ln>
        <a:effectLst/>
      </c:spPr>
      <c:txPr>
        <a:bodyPr rot="0" spcFirstLastPara="1" vertOverflow="ellipsis" vert="horz" wrap="square" anchor="ctr" anchorCtr="1"/>
        <a:lstStyle/>
        <a:p>
          <a:pPr>
            <a:defRPr sz="2640" b="1" i="0" u="none" strike="noStrike" kern="1200" spc="0" baseline="0">
              <a:solidFill>
                <a:schemeClr val="tx1">
                  <a:lumMod val="65000"/>
                  <a:lumOff val="35000"/>
                </a:schemeClr>
              </a:solidFill>
              <a:latin typeface="Aptos" panose="020B0004020202020204" pitchFamily="34"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200" b="1" i="0" u="none" strike="noStrike" kern="1200" baseline="0">
                    <a:solidFill>
                      <a:schemeClr val="tx1">
                        <a:lumMod val="75000"/>
                        <a:lumOff val="25000"/>
                      </a:schemeClr>
                    </a:solidFill>
                    <a:latin typeface="Aptos" panose="020B00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CE7-3F4F-B702-808E557EAF8E}"/>
            </c:ext>
          </c:extLst>
        </c:ser>
        <c:ser>
          <c:idx val="1"/>
          <c:order val="1"/>
          <c:tx>
            <c:strRef>
              <c:f>Sheet1!$C$1</c:f>
              <c:strCache>
                <c:ptCount val="1"/>
                <c:pt idx="0">
                  <c:v>Series 2</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200" b="1" i="0" u="none" strike="noStrike" kern="1200" baseline="0">
                    <a:solidFill>
                      <a:schemeClr val="tx1">
                        <a:lumMod val="75000"/>
                        <a:lumOff val="25000"/>
                      </a:schemeClr>
                    </a:solidFill>
                    <a:latin typeface="Aptos" panose="020B00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CE7-3F4F-B702-808E557EAF8E}"/>
            </c:ext>
          </c:extLst>
        </c:ser>
        <c:ser>
          <c:idx val="2"/>
          <c:order val="2"/>
          <c:tx>
            <c:strRef>
              <c:f>Sheet1!$D$1</c:f>
              <c:strCache>
                <c:ptCount val="1"/>
                <c:pt idx="0">
                  <c:v>Series 3</c:v>
                </c:pt>
              </c:strCache>
            </c:strRef>
          </c:tx>
          <c:spPr>
            <a:solidFill>
              <a:schemeClr val="accent2">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2200" b="1" i="0" u="none" strike="noStrike" kern="1200" baseline="0">
                    <a:solidFill>
                      <a:schemeClr val="tx1">
                        <a:lumMod val="75000"/>
                        <a:lumOff val="25000"/>
                      </a:schemeClr>
                    </a:solidFill>
                    <a:latin typeface="Aptos" panose="020B00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BCE7-3F4F-B702-808E557EAF8E}"/>
            </c:ext>
          </c:extLst>
        </c:ser>
        <c:dLbls>
          <c:showLegendKey val="0"/>
          <c:showVal val="1"/>
          <c:showCatName val="0"/>
          <c:showSerName val="0"/>
          <c:showPercent val="0"/>
          <c:showBubbleSize val="0"/>
        </c:dLbls>
        <c:gapWidth val="150"/>
        <c:overlap val="-25"/>
        <c:axId val="934092159"/>
        <c:axId val="934093871"/>
      </c:barChart>
      <c:catAx>
        <c:axId val="9340921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1" i="0" u="none" strike="noStrike" kern="1200" baseline="0">
                <a:solidFill>
                  <a:schemeClr val="tx1">
                    <a:lumMod val="65000"/>
                    <a:lumOff val="35000"/>
                  </a:schemeClr>
                </a:solidFill>
                <a:latin typeface="Aptos" panose="020B0004020202020204" pitchFamily="34" charset="0"/>
                <a:ea typeface="+mn-ea"/>
                <a:cs typeface="+mn-cs"/>
              </a:defRPr>
            </a:pPr>
            <a:endParaRPr lang="en-US"/>
          </a:p>
        </c:txPr>
        <c:crossAx val="934093871"/>
        <c:crosses val="autoZero"/>
        <c:auto val="1"/>
        <c:lblAlgn val="ctr"/>
        <c:lblOffset val="100"/>
        <c:noMultiLvlLbl val="0"/>
      </c:catAx>
      <c:valAx>
        <c:axId val="934093871"/>
        <c:scaling>
          <c:orientation val="minMax"/>
        </c:scaling>
        <c:delete val="1"/>
        <c:axPos val="l"/>
        <c:numFmt formatCode="General" sourceLinked="1"/>
        <c:majorTickMark val="none"/>
        <c:minorTickMark val="none"/>
        <c:tickLblPos val="nextTo"/>
        <c:crossAx val="93409215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2200" b="1" i="0" u="none" strike="noStrike" kern="1200" baseline="0">
              <a:solidFill>
                <a:schemeClr val="tx1">
                  <a:lumMod val="65000"/>
                  <a:lumOff val="35000"/>
                </a:schemeClr>
              </a:solidFill>
              <a:latin typeface="Aptos" panose="020B0004020202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200" b="1" i="0">
          <a:latin typeface="Aptos" panose="020B00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lumMod val="40000"/>
                  <a:lumOff val="60000"/>
                </a:schemeClr>
              </a:solidFill>
              <a:ln w="19050">
                <a:solidFill>
                  <a:schemeClr val="tx1"/>
                </a:solidFill>
              </a:ln>
              <a:effectLst/>
            </c:spPr>
            <c:extLst>
              <c:ext xmlns:c16="http://schemas.microsoft.com/office/drawing/2014/chart" uri="{C3380CC4-5D6E-409C-BE32-E72D297353CC}">
                <c16:uniqueId val="{00000001-B2E2-8D4B-A7C1-8A8A0A48AB81}"/>
              </c:ext>
            </c:extLst>
          </c:dPt>
          <c:dPt>
            <c:idx val="1"/>
            <c:bubble3D val="0"/>
            <c:spPr>
              <a:solidFill>
                <a:schemeClr val="accent3">
                  <a:lumMod val="40000"/>
                  <a:lumOff val="60000"/>
                </a:schemeClr>
              </a:solidFill>
              <a:ln w="19050">
                <a:solidFill>
                  <a:schemeClr val="tx1"/>
                </a:solidFill>
              </a:ln>
              <a:effectLst/>
            </c:spPr>
            <c:extLst>
              <c:ext xmlns:c16="http://schemas.microsoft.com/office/drawing/2014/chart" uri="{C3380CC4-5D6E-409C-BE32-E72D297353CC}">
                <c16:uniqueId val="{00000004-B2E2-8D4B-A7C1-8A8A0A48AB81}"/>
              </c:ext>
            </c:extLst>
          </c:dPt>
          <c:dPt>
            <c:idx val="2"/>
            <c:bubble3D val="0"/>
            <c:spPr>
              <a:solidFill>
                <a:schemeClr val="accent3"/>
              </a:solidFill>
              <a:ln w="19050">
                <a:solidFill>
                  <a:schemeClr val="tx1"/>
                </a:solidFill>
              </a:ln>
              <a:effectLst/>
            </c:spPr>
            <c:extLst>
              <c:ext xmlns:c16="http://schemas.microsoft.com/office/drawing/2014/chart" uri="{C3380CC4-5D6E-409C-BE32-E72D297353CC}">
                <c16:uniqueId val="{00000003-B2E2-8D4B-A7C1-8A8A0A48AB81}"/>
              </c:ext>
            </c:extLst>
          </c:dPt>
          <c:dPt>
            <c:idx val="3"/>
            <c:bubble3D val="0"/>
            <c:spPr>
              <a:solidFill>
                <a:schemeClr val="accent6"/>
              </a:solidFill>
              <a:ln w="19050">
                <a:solidFill>
                  <a:schemeClr val="tx1"/>
                </a:solidFill>
              </a:ln>
              <a:effectLst/>
            </c:spPr>
            <c:extLst>
              <c:ext xmlns:c16="http://schemas.microsoft.com/office/drawing/2014/chart" uri="{C3380CC4-5D6E-409C-BE32-E72D297353CC}">
                <c16:uniqueId val="{00000002-B2E2-8D4B-A7C1-8A8A0A48AB81}"/>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B2E2-8D4B-A7C1-8A8A0A48AB81}"/>
            </c:ext>
          </c:extLst>
        </c:ser>
        <c:dLbls>
          <c:showLegendKey val="0"/>
          <c:showVal val="0"/>
          <c:showCatName val="0"/>
          <c:showSerName val="0"/>
          <c:showPercent val="0"/>
          <c:showBubbleSize val="0"/>
          <c:showLeaderLines val="1"/>
        </c:dLbls>
        <c:firstSliceAng val="0"/>
        <c:holeSize val="6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2200" b="1" i="0" u="none" strike="noStrike" kern="1200" baseline="0">
              <a:solidFill>
                <a:schemeClr val="bg1"/>
              </a:solidFill>
              <a:latin typeface="Aptos" panose="020B0004020202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200" b="1" i="0">
          <a:solidFill>
            <a:schemeClr val="bg1"/>
          </a:solidFill>
          <a:latin typeface="Segoe UI Variable Text Semibold"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640" b="1" i="0" u="none" strike="noStrike" kern="1200" cap="none" spc="20" baseline="0">
                <a:solidFill>
                  <a:schemeClr val="bg1"/>
                </a:solidFill>
                <a:latin typeface="Aptos" panose="020B0004020202020204" pitchFamily="34" charset="0"/>
                <a:ea typeface="+mn-ea"/>
                <a:cs typeface="+mn-cs"/>
              </a:defRPr>
            </a:pPr>
            <a:r>
              <a:rPr lang="en-US"/>
              <a:t>Chart Title</a:t>
            </a:r>
          </a:p>
        </c:rich>
      </c:tx>
      <c:overlay val="0"/>
      <c:spPr>
        <a:noFill/>
        <a:ln>
          <a:noFill/>
        </a:ln>
        <a:effectLst/>
      </c:spPr>
      <c:txPr>
        <a:bodyPr rot="0" spcFirstLastPara="1" vertOverflow="ellipsis" vert="horz" wrap="square" anchor="ctr" anchorCtr="1"/>
        <a:lstStyle/>
        <a:p>
          <a:pPr>
            <a:defRPr sz="2640" b="1" i="0" u="none" strike="noStrike" kern="1200" cap="none" spc="20" baseline="0">
              <a:solidFill>
                <a:schemeClr val="bg1"/>
              </a:solidFill>
              <a:latin typeface="Aptos" panose="020B0004020202020204" pitchFamily="34"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lumMod val="40000"/>
                <a:lumOff val="60000"/>
              </a:schemeClr>
            </a:solidFill>
            <a:ln w="9525" cap="flat" cmpd="sng" algn="ctr">
              <a:noFill/>
              <a:round/>
            </a:ln>
            <a:effectLst/>
          </c:spPr>
          <c:invertIfNegative val="0"/>
          <c:dLbls>
            <c:spPr>
              <a:noFill/>
              <a:ln>
                <a:noFill/>
              </a:ln>
              <a:effectLst/>
            </c:spPr>
            <c:txPr>
              <a:bodyPr rot="0" spcFirstLastPara="1" vertOverflow="ellipsis" vert="horz" wrap="square" anchor="ctr" anchorCtr="1"/>
              <a:lstStyle/>
              <a:p>
                <a:pPr>
                  <a:defRPr sz="2200" b="1" i="0" u="none" strike="noStrike" kern="1200" baseline="0">
                    <a:solidFill>
                      <a:schemeClr val="bg1"/>
                    </a:solidFill>
                    <a:latin typeface="Aptos" panose="020B00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BE5-FC46-98BE-1AF88AAC81C7}"/>
            </c:ext>
          </c:extLst>
        </c:ser>
        <c:ser>
          <c:idx val="1"/>
          <c:order val="1"/>
          <c:tx>
            <c:strRef>
              <c:f>Sheet1!$C$1</c:f>
              <c:strCache>
                <c:ptCount val="1"/>
                <c:pt idx="0">
                  <c:v>Series 2</c:v>
                </c:pt>
              </c:strCache>
            </c:strRef>
          </c:tx>
          <c:spPr>
            <a:solidFill>
              <a:schemeClr val="accent6"/>
            </a:solidFill>
            <a:ln w="9525" cap="flat" cmpd="sng" algn="ctr">
              <a:noFill/>
              <a:round/>
            </a:ln>
            <a:effectLst/>
          </c:spPr>
          <c:invertIfNegative val="0"/>
          <c:dLbls>
            <c:spPr>
              <a:noFill/>
              <a:ln>
                <a:noFill/>
              </a:ln>
              <a:effectLst/>
            </c:spPr>
            <c:txPr>
              <a:bodyPr rot="0" spcFirstLastPara="1" vertOverflow="ellipsis" vert="horz" wrap="square" anchor="ctr" anchorCtr="1"/>
              <a:lstStyle/>
              <a:p>
                <a:pPr>
                  <a:defRPr sz="2200" b="1" i="0" u="none" strike="noStrike" kern="1200" baseline="0">
                    <a:solidFill>
                      <a:schemeClr val="bg1"/>
                    </a:solidFill>
                    <a:latin typeface="Aptos" panose="020B00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BE5-FC46-98BE-1AF88AAC81C7}"/>
            </c:ext>
          </c:extLst>
        </c:ser>
        <c:ser>
          <c:idx val="2"/>
          <c:order val="2"/>
          <c:tx>
            <c:strRef>
              <c:f>Sheet1!$D$1</c:f>
              <c:strCache>
                <c:ptCount val="1"/>
                <c:pt idx="0">
                  <c:v>Series 3</c:v>
                </c:pt>
              </c:strCache>
            </c:strRef>
          </c:tx>
          <c:spPr>
            <a:solidFill>
              <a:schemeClr val="accent3">
                <a:lumMod val="40000"/>
                <a:lumOff val="60000"/>
              </a:schemeClr>
            </a:solidFill>
            <a:ln w="9525" cap="flat" cmpd="sng" algn="ctr">
              <a:noFill/>
              <a:round/>
            </a:ln>
            <a:effectLst/>
          </c:spPr>
          <c:invertIfNegative val="0"/>
          <c:dLbls>
            <c:spPr>
              <a:noFill/>
              <a:ln>
                <a:noFill/>
              </a:ln>
              <a:effectLst/>
            </c:spPr>
            <c:txPr>
              <a:bodyPr rot="0" spcFirstLastPara="1" vertOverflow="ellipsis" vert="horz" wrap="square" anchor="ctr" anchorCtr="1"/>
              <a:lstStyle/>
              <a:p>
                <a:pPr>
                  <a:defRPr sz="2200" b="1" i="0" u="none" strike="noStrike" kern="1200" baseline="0">
                    <a:solidFill>
                      <a:schemeClr val="bg1"/>
                    </a:solidFill>
                    <a:latin typeface="Aptos" panose="020B00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BE5-FC46-98BE-1AF88AAC81C7}"/>
            </c:ext>
          </c:extLst>
        </c:ser>
        <c:dLbls>
          <c:showLegendKey val="0"/>
          <c:showVal val="1"/>
          <c:showCatName val="0"/>
          <c:showSerName val="0"/>
          <c:showPercent val="0"/>
          <c:showBubbleSize val="0"/>
        </c:dLbls>
        <c:gapWidth val="150"/>
        <c:overlap val="-25"/>
        <c:axId val="719669423"/>
        <c:axId val="719671135"/>
      </c:barChart>
      <c:catAx>
        <c:axId val="7196694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1" i="0" u="none" strike="noStrike" kern="1200" baseline="0">
                <a:solidFill>
                  <a:schemeClr val="bg1"/>
                </a:solidFill>
                <a:latin typeface="Aptos" panose="020B0004020202020204" pitchFamily="34" charset="0"/>
                <a:ea typeface="+mn-ea"/>
                <a:cs typeface="+mn-cs"/>
              </a:defRPr>
            </a:pPr>
            <a:endParaRPr lang="en-US"/>
          </a:p>
        </c:txPr>
        <c:crossAx val="719671135"/>
        <c:crosses val="autoZero"/>
        <c:auto val="1"/>
        <c:lblAlgn val="ctr"/>
        <c:lblOffset val="100"/>
        <c:noMultiLvlLbl val="0"/>
      </c:catAx>
      <c:valAx>
        <c:axId val="719671135"/>
        <c:scaling>
          <c:orientation val="minMax"/>
        </c:scaling>
        <c:delete val="1"/>
        <c:axPos val="l"/>
        <c:numFmt formatCode="General" sourceLinked="1"/>
        <c:majorTickMark val="out"/>
        <c:minorTickMark val="none"/>
        <c:tickLblPos val="nextTo"/>
        <c:crossAx val="71966942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2200" b="1" i="0" u="none" strike="noStrike" kern="1200" baseline="0">
              <a:solidFill>
                <a:schemeClr val="bg1"/>
              </a:solidFill>
              <a:latin typeface="Aptos" panose="020B0004020202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200" b="1" i="0">
          <a:solidFill>
            <a:schemeClr val="bg1"/>
          </a:solidFill>
          <a:latin typeface="Aptos" panose="020B00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649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3325643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1028930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1622663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65984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18797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2308952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3950382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2253467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4076344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2317212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1478655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3273595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3687358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F25DB-C548-82F2-5AB6-497237EC86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83CAF6-106E-0BBD-9B20-76168DD12314}"/>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A8680A09-DDDC-02F2-B045-7E16401AFD52}"/>
              </a:ext>
            </a:extLst>
          </p:cNvPr>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1069357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844383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3DF25-B97B-7040-312A-B46BF329C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51B219-1A18-75A1-6FAC-91ABC4AA9625}"/>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684333E5-975F-C588-06FF-1E3067D9C7D2}"/>
              </a:ext>
            </a:extLst>
          </p:cNvPr>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989447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59B31-F7B8-C177-BE1D-A904006639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62489E-B0A9-04BD-7854-044A5E6AACE6}"/>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12433DF4-C51D-0CC7-4D3A-CFF5B7AA985D}"/>
              </a:ext>
            </a:extLst>
          </p:cNvPr>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3759928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2513989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spc="-72">
                <a:solidFill>
                  <a:schemeClr val="bg1"/>
                </a:solidFill>
                <a:latin typeface="Poppins" pitchFamily="2" charset="77"/>
                <a:ea typeface="Segoe UI Variable Display Semibold" pitchFamily="34" charset="-122"/>
                <a:cs typeface="Poppins" pitchFamily="2" charset="77"/>
              </a:rPr>
              <a:t>of users prefer .NET</a:t>
            </a:r>
            <a:endParaRPr lang="en-US" sz="1200">
              <a:solidFill>
                <a:schemeClr val="bg1"/>
              </a:solidFill>
            </a:endParaRPr>
          </a:p>
          <a:p>
            <a:endParaRPr lang="en-US"/>
          </a:p>
        </p:txBody>
      </p:sp>
    </p:spTree>
    <p:extLst>
      <p:ext uri="{BB962C8B-B14F-4D97-AF65-F5344CB8AC3E}">
        <p14:creationId xmlns:p14="http://schemas.microsoft.com/office/powerpoint/2010/main" val="3859017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1847559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D9BDE-559B-B1CD-483A-D961ADBC51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0940CB-A71C-B59A-599A-A1A8869019D1}"/>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06E7AF62-EE58-4417-1D3F-8EA1AD48F31B}"/>
              </a:ext>
            </a:extLst>
          </p:cNvPr>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2271696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D9BDE-559B-B1CD-483A-D961ADBC51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0940CB-A71C-B59A-599A-A1A8869019D1}"/>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06E7AF62-EE58-4417-1D3F-8EA1AD48F31B}"/>
              </a:ext>
            </a:extLst>
          </p:cNvPr>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1570011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41954327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DCF30-CBB2-4C72-242C-A0B9269F1E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4A8855-1F4A-2910-D7BE-38F390F86402}"/>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6191ABF6-3A24-79CA-540C-31AB1F0AB38E}"/>
              </a:ext>
            </a:extLst>
          </p:cNvPr>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4221817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4022026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2070209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408972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DB9A9-2746-03A1-32EE-8A29B5CF9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749E98-09A8-6ADE-4560-B11D17ABFB5B}"/>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F73CA512-7617-1AC5-E6E2-F063AAFAFE9F}"/>
              </a:ext>
            </a:extLst>
          </p:cNvPr>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1961130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744CF-345F-70E8-9647-B9FA145180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700BD5-D1CB-872D-B85C-B36F8542356E}"/>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719C614A-7A98-2BCC-1EE0-D4B65F1103B9}"/>
              </a:ext>
            </a:extLst>
          </p:cNvPr>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1806628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2165265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bg>
      <p:bgPr>
        <a:solidFill>
          <a:schemeClr val="accent4"/>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 points">
    <p:bg>
      <p:bgPr>
        <a:solidFill>
          <a:schemeClr val="accent4"/>
        </a:solidFill>
        <a:effectLst/>
      </p:bgPr>
    </p:bg>
    <p:spTree>
      <p:nvGrpSpPr>
        <p:cNvPr id="1" name=""/>
        <p:cNvGrpSpPr/>
        <p:nvPr/>
      </p:nvGrpSpPr>
      <p:grpSpPr>
        <a:xfrm>
          <a:off x="0" y="0"/>
          <a:ext cx="0" cy="0"/>
          <a:chOff x="0" y="0"/>
          <a:chExt cx="0" cy="0"/>
        </a:xfrm>
      </p:grpSpPr>
      <p:sp>
        <p:nvSpPr>
          <p:cNvPr id="23" name="Text Placeholder 19">
            <a:extLst>
              <a:ext uri="{FF2B5EF4-FFF2-40B4-BE49-F238E27FC236}">
                <a16:creationId xmlns:a16="http://schemas.microsoft.com/office/drawing/2014/main" id="{AF7809FD-FD9E-C675-04BF-7AE0F6D7A7E9}"/>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24" name="Text Placeholder 19">
            <a:extLst>
              <a:ext uri="{FF2B5EF4-FFF2-40B4-BE49-F238E27FC236}">
                <a16:creationId xmlns:a16="http://schemas.microsoft.com/office/drawing/2014/main" id="{D5392B90-4FCE-AF58-C25E-52C385458824}"/>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 name="Text Placeholder 19">
            <a:extLst>
              <a:ext uri="{FF2B5EF4-FFF2-40B4-BE49-F238E27FC236}">
                <a16:creationId xmlns:a16="http://schemas.microsoft.com/office/drawing/2014/main" id="{14C52D32-F83E-D81C-B202-C9AD725363B3}"/>
              </a:ext>
            </a:extLst>
          </p:cNvPr>
          <p:cNvSpPr>
            <a:spLocks noGrp="1"/>
          </p:cNvSpPr>
          <p:nvPr>
            <p:ph type="body" sz="quarter" idx="16" hasCustomPrompt="1"/>
          </p:nvPr>
        </p:nvSpPr>
        <p:spPr>
          <a:xfrm>
            <a:off x="1039913"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 name="Text Placeholder 19">
            <a:extLst>
              <a:ext uri="{FF2B5EF4-FFF2-40B4-BE49-F238E27FC236}">
                <a16:creationId xmlns:a16="http://schemas.microsoft.com/office/drawing/2014/main" id="{1CE68035-5C66-16BC-0189-93A367333B7B}"/>
              </a:ext>
            </a:extLst>
          </p:cNvPr>
          <p:cNvSpPr>
            <a:spLocks noGrp="1"/>
          </p:cNvSpPr>
          <p:nvPr>
            <p:ph type="body" sz="quarter" idx="19" hasCustomPrompt="1"/>
          </p:nvPr>
        </p:nvSpPr>
        <p:spPr>
          <a:xfrm>
            <a:off x="1049966" y="7032372"/>
            <a:ext cx="3481841"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01</a:t>
            </a:r>
          </a:p>
        </p:txBody>
      </p:sp>
      <p:sp>
        <p:nvSpPr>
          <p:cNvPr id="4" name="Text Placeholder 19">
            <a:extLst>
              <a:ext uri="{FF2B5EF4-FFF2-40B4-BE49-F238E27FC236}">
                <a16:creationId xmlns:a16="http://schemas.microsoft.com/office/drawing/2014/main" id="{6B31C36C-6914-30C5-3F1B-D1E583AB8061}"/>
              </a:ext>
            </a:extLst>
          </p:cNvPr>
          <p:cNvSpPr>
            <a:spLocks noGrp="1"/>
          </p:cNvSpPr>
          <p:nvPr>
            <p:ph type="body" sz="quarter" idx="22" hasCustomPrompt="1"/>
          </p:nvPr>
        </p:nvSpPr>
        <p:spPr>
          <a:xfrm>
            <a:off x="1039914"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b="1">
                <a:solidFill>
                  <a:srgbClr val="0F0F0F">
                    <a:alpha val="100000"/>
                  </a:srgbClr>
                </a:solidFill>
                <a:latin typeface="Segoe UI Variable Text Semibold" pitchFamily="2" charset="0"/>
                <a:ea typeface="Segoe UI Variable Text Semibold" pitchFamily="34" charset="-122"/>
                <a:cs typeface="Segoe UI Variable Text Semibold" pitchFamily="34" charset="-120"/>
              </a:rPr>
              <a:t>Tomorrow, AI becomes both a partner and a facilitator of the team, which mind melds their perspectives for faster shared vision to product.</a:t>
            </a:r>
            <a:endParaRPr lang="en-US" sz="2000" b="1">
              <a:latin typeface="Segoe UI Variable Text Semibold" pitchFamily="2" charset="0"/>
            </a:endParaRPr>
          </a:p>
        </p:txBody>
      </p:sp>
      <p:sp>
        <p:nvSpPr>
          <p:cNvPr id="25" name="Text Placeholder 19">
            <a:extLst>
              <a:ext uri="{FF2B5EF4-FFF2-40B4-BE49-F238E27FC236}">
                <a16:creationId xmlns:a16="http://schemas.microsoft.com/office/drawing/2014/main" id="{04909924-8374-3E54-558E-59C018D0DF29}"/>
              </a:ext>
            </a:extLst>
          </p:cNvPr>
          <p:cNvSpPr>
            <a:spLocks noGrp="1"/>
          </p:cNvSpPr>
          <p:nvPr>
            <p:ph type="body" sz="quarter" idx="23" hasCustomPrompt="1"/>
          </p:nvPr>
        </p:nvSpPr>
        <p:spPr>
          <a:xfrm>
            <a:off x="4757803"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6" name="Text Placeholder 19">
            <a:extLst>
              <a:ext uri="{FF2B5EF4-FFF2-40B4-BE49-F238E27FC236}">
                <a16:creationId xmlns:a16="http://schemas.microsoft.com/office/drawing/2014/main" id="{1A458391-216E-C845-856C-2A4E798510CD}"/>
              </a:ext>
            </a:extLst>
          </p:cNvPr>
          <p:cNvSpPr>
            <a:spLocks noGrp="1"/>
          </p:cNvSpPr>
          <p:nvPr>
            <p:ph type="body" sz="quarter" idx="24" hasCustomPrompt="1"/>
          </p:nvPr>
        </p:nvSpPr>
        <p:spPr>
          <a:xfrm>
            <a:off x="4767856" y="7032372"/>
            <a:ext cx="3481841"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02</a:t>
            </a:r>
          </a:p>
        </p:txBody>
      </p:sp>
      <p:sp>
        <p:nvSpPr>
          <p:cNvPr id="27" name="Text Placeholder 19">
            <a:extLst>
              <a:ext uri="{FF2B5EF4-FFF2-40B4-BE49-F238E27FC236}">
                <a16:creationId xmlns:a16="http://schemas.microsoft.com/office/drawing/2014/main" id="{6FD2C17F-78EB-C99E-7B83-9664DD5F4AFA}"/>
              </a:ext>
            </a:extLst>
          </p:cNvPr>
          <p:cNvSpPr>
            <a:spLocks noGrp="1"/>
          </p:cNvSpPr>
          <p:nvPr>
            <p:ph type="body" sz="quarter" idx="25" hasCustomPrompt="1"/>
          </p:nvPr>
        </p:nvSpPr>
        <p:spPr>
          <a:xfrm>
            <a:off x="4757804"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b="1">
                <a:solidFill>
                  <a:srgbClr val="0F0F0F">
                    <a:alpha val="100000"/>
                  </a:srgbClr>
                </a:solidFill>
                <a:latin typeface="Segoe UI Variable Text Semibold" pitchFamily="2" charset="0"/>
                <a:ea typeface="Segoe UI Variable Text Semibold" pitchFamily="34" charset="-122"/>
                <a:cs typeface="Segoe UI Variable Text Semibold" pitchFamily="34" charset="-120"/>
              </a:rPr>
              <a:t>Tomorrow, AI becomes both a partner and a facilitator of the team, which mind melds their perspectives for faster shared vision to product.</a:t>
            </a:r>
            <a:endParaRPr lang="en-US" sz="2000" b="1">
              <a:latin typeface="Segoe UI Variable Text Semibold" pitchFamily="2" charset="0"/>
            </a:endParaRPr>
          </a:p>
        </p:txBody>
      </p:sp>
      <p:sp>
        <p:nvSpPr>
          <p:cNvPr id="28" name="Text Placeholder 19">
            <a:extLst>
              <a:ext uri="{FF2B5EF4-FFF2-40B4-BE49-F238E27FC236}">
                <a16:creationId xmlns:a16="http://schemas.microsoft.com/office/drawing/2014/main" id="{87204D81-F012-9492-CE1C-A2971FEDDADE}"/>
              </a:ext>
            </a:extLst>
          </p:cNvPr>
          <p:cNvSpPr>
            <a:spLocks noGrp="1"/>
          </p:cNvSpPr>
          <p:nvPr>
            <p:ph type="body" sz="quarter" idx="26" hasCustomPrompt="1"/>
          </p:nvPr>
        </p:nvSpPr>
        <p:spPr>
          <a:xfrm>
            <a:off x="8485742"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9" name="Text Placeholder 19">
            <a:extLst>
              <a:ext uri="{FF2B5EF4-FFF2-40B4-BE49-F238E27FC236}">
                <a16:creationId xmlns:a16="http://schemas.microsoft.com/office/drawing/2014/main" id="{6CCC77AF-444A-D86E-7572-EFF8B6390E08}"/>
              </a:ext>
            </a:extLst>
          </p:cNvPr>
          <p:cNvSpPr>
            <a:spLocks noGrp="1"/>
          </p:cNvSpPr>
          <p:nvPr>
            <p:ph type="body" sz="quarter" idx="27" hasCustomPrompt="1"/>
          </p:nvPr>
        </p:nvSpPr>
        <p:spPr>
          <a:xfrm>
            <a:off x="8495795" y="7032372"/>
            <a:ext cx="3481841"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03</a:t>
            </a:r>
          </a:p>
        </p:txBody>
      </p:sp>
      <p:sp>
        <p:nvSpPr>
          <p:cNvPr id="30" name="Text Placeholder 19">
            <a:extLst>
              <a:ext uri="{FF2B5EF4-FFF2-40B4-BE49-F238E27FC236}">
                <a16:creationId xmlns:a16="http://schemas.microsoft.com/office/drawing/2014/main" id="{4E46FA6F-2160-24B7-021B-9A07991B9E2D}"/>
              </a:ext>
            </a:extLst>
          </p:cNvPr>
          <p:cNvSpPr>
            <a:spLocks noGrp="1"/>
          </p:cNvSpPr>
          <p:nvPr>
            <p:ph type="body" sz="quarter" idx="28" hasCustomPrompt="1"/>
          </p:nvPr>
        </p:nvSpPr>
        <p:spPr>
          <a:xfrm>
            <a:off x="8485743"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b="1">
                <a:solidFill>
                  <a:srgbClr val="0F0F0F">
                    <a:alpha val="100000"/>
                  </a:srgbClr>
                </a:solidFill>
                <a:latin typeface="Segoe UI Variable Text Semibold" pitchFamily="2" charset="0"/>
                <a:ea typeface="Segoe UI Variable Text Semibold" pitchFamily="34" charset="-122"/>
                <a:cs typeface="Segoe UI Variable Text Semibold" pitchFamily="34" charset="-120"/>
              </a:rPr>
              <a:t>Tomorrow, AI becomes both a partner and a facilitator of the team, which mind melds their perspectives for faster shared vision to product.</a:t>
            </a:r>
            <a:endParaRPr lang="en-US" sz="2000" b="1">
              <a:latin typeface="Segoe UI Variable Text Semibold" pitchFamily="2" charset="0"/>
            </a:endParaRPr>
          </a:p>
        </p:txBody>
      </p:sp>
      <p:sp>
        <p:nvSpPr>
          <p:cNvPr id="31" name="Text Placeholder 19">
            <a:extLst>
              <a:ext uri="{FF2B5EF4-FFF2-40B4-BE49-F238E27FC236}">
                <a16:creationId xmlns:a16="http://schemas.microsoft.com/office/drawing/2014/main" id="{71B7133A-23A4-0AD6-CE2B-4A52C054F60C}"/>
              </a:ext>
            </a:extLst>
          </p:cNvPr>
          <p:cNvSpPr>
            <a:spLocks noGrp="1"/>
          </p:cNvSpPr>
          <p:nvPr>
            <p:ph type="body" sz="quarter" idx="29" hasCustomPrompt="1"/>
          </p:nvPr>
        </p:nvSpPr>
        <p:spPr>
          <a:xfrm>
            <a:off x="12203632"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2" name="Text Placeholder 19">
            <a:extLst>
              <a:ext uri="{FF2B5EF4-FFF2-40B4-BE49-F238E27FC236}">
                <a16:creationId xmlns:a16="http://schemas.microsoft.com/office/drawing/2014/main" id="{E4C9B303-6F54-1ECD-0DEF-CC04F2DF72EF}"/>
              </a:ext>
            </a:extLst>
          </p:cNvPr>
          <p:cNvSpPr>
            <a:spLocks noGrp="1"/>
          </p:cNvSpPr>
          <p:nvPr>
            <p:ph type="body" sz="quarter" idx="30" hasCustomPrompt="1"/>
          </p:nvPr>
        </p:nvSpPr>
        <p:spPr>
          <a:xfrm>
            <a:off x="12213685" y="7032372"/>
            <a:ext cx="3481841"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04</a:t>
            </a:r>
          </a:p>
        </p:txBody>
      </p:sp>
      <p:sp>
        <p:nvSpPr>
          <p:cNvPr id="33" name="Text Placeholder 19">
            <a:extLst>
              <a:ext uri="{FF2B5EF4-FFF2-40B4-BE49-F238E27FC236}">
                <a16:creationId xmlns:a16="http://schemas.microsoft.com/office/drawing/2014/main" id="{F9445E2C-3BBA-6FAA-783F-BBE16C2D29DA}"/>
              </a:ext>
            </a:extLst>
          </p:cNvPr>
          <p:cNvSpPr>
            <a:spLocks noGrp="1"/>
          </p:cNvSpPr>
          <p:nvPr>
            <p:ph type="body" sz="quarter" idx="31" hasCustomPrompt="1"/>
          </p:nvPr>
        </p:nvSpPr>
        <p:spPr>
          <a:xfrm>
            <a:off x="12203633"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b="1">
                <a:solidFill>
                  <a:srgbClr val="0F0F0F">
                    <a:alpha val="100000"/>
                  </a:srgbClr>
                </a:solidFill>
                <a:latin typeface="Segoe UI Variable Text Semibold" pitchFamily="2" charset="0"/>
                <a:ea typeface="Segoe UI Variable Text Semibold" pitchFamily="34" charset="-122"/>
                <a:cs typeface="Segoe UI Variable Text Semibold" pitchFamily="34" charset="-120"/>
              </a:rPr>
              <a:t>Tomorrow, AI becomes both a partner and a facilitator of the team, which mind melds their perspectives for faster shared vision to product.</a:t>
            </a:r>
            <a:endParaRPr lang="en-US" sz="2000" b="1">
              <a:latin typeface="Segoe UI Variable Text Semibold" pitchFamily="2" charset="0"/>
            </a:endParaRPr>
          </a:p>
        </p:txBody>
      </p:sp>
      <p:sp>
        <p:nvSpPr>
          <p:cNvPr id="34" name="Text Placeholder 19">
            <a:extLst>
              <a:ext uri="{FF2B5EF4-FFF2-40B4-BE49-F238E27FC236}">
                <a16:creationId xmlns:a16="http://schemas.microsoft.com/office/drawing/2014/main" id="{40487BBE-BE72-087D-7BAD-52C6794CBAB4}"/>
              </a:ext>
            </a:extLst>
          </p:cNvPr>
          <p:cNvSpPr>
            <a:spLocks noGrp="1"/>
          </p:cNvSpPr>
          <p:nvPr>
            <p:ph type="body" sz="quarter" idx="32" hasCustomPrompt="1"/>
          </p:nvPr>
        </p:nvSpPr>
        <p:spPr>
          <a:xfrm>
            <a:off x="15931570"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5" name="Text Placeholder 19">
            <a:extLst>
              <a:ext uri="{FF2B5EF4-FFF2-40B4-BE49-F238E27FC236}">
                <a16:creationId xmlns:a16="http://schemas.microsoft.com/office/drawing/2014/main" id="{F82DE218-3924-5725-018E-C4DC95C3A0D7}"/>
              </a:ext>
            </a:extLst>
          </p:cNvPr>
          <p:cNvSpPr>
            <a:spLocks noGrp="1"/>
          </p:cNvSpPr>
          <p:nvPr>
            <p:ph type="body" sz="quarter" idx="33" hasCustomPrompt="1"/>
          </p:nvPr>
        </p:nvSpPr>
        <p:spPr>
          <a:xfrm>
            <a:off x="15941623" y="7032372"/>
            <a:ext cx="3481841"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05</a:t>
            </a:r>
          </a:p>
        </p:txBody>
      </p:sp>
      <p:sp>
        <p:nvSpPr>
          <p:cNvPr id="36" name="Text Placeholder 19">
            <a:extLst>
              <a:ext uri="{FF2B5EF4-FFF2-40B4-BE49-F238E27FC236}">
                <a16:creationId xmlns:a16="http://schemas.microsoft.com/office/drawing/2014/main" id="{3D249E77-8DB6-AE0D-ED70-3F3A2EF4E245}"/>
              </a:ext>
            </a:extLst>
          </p:cNvPr>
          <p:cNvSpPr>
            <a:spLocks noGrp="1"/>
          </p:cNvSpPr>
          <p:nvPr>
            <p:ph type="body" sz="quarter" idx="34" hasCustomPrompt="1"/>
          </p:nvPr>
        </p:nvSpPr>
        <p:spPr>
          <a:xfrm>
            <a:off x="15931571"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b="1">
                <a:solidFill>
                  <a:srgbClr val="0F0F0F">
                    <a:alpha val="100000"/>
                  </a:srgbClr>
                </a:solidFill>
                <a:latin typeface="Segoe UI Variable Text Semibold" pitchFamily="2" charset="0"/>
                <a:ea typeface="Segoe UI Variable Text Semibold" pitchFamily="34" charset="-122"/>
                <a:cs typeface="Segoe UI Variable Text Semibold" pitchFamily="34" charset="-120"/>
              </a:rPr>
              <a:t>Tomorrow, AI becomes both a partner and a facilitator of the team, which mind melds their perspectives for faster shared vision to product.</a:t>
            </a:r>
            <a:endParaRPr lang="en-US" sz="2000" b="1">
              <a:latin typeface="Segoe UI Variable Text Semibold" pitchFamily="2" charset="0"/>
            </a:endParaRPr>
          </a:p>
        </p:txBody>
      </p:sp>
      <p:sp>
        <p:nvSpPr>
          <p:cNvPr id="37" name="Text Placeholder 19">
            <a:extLst>
              <a:ext uri="{FF2B5EF4-FFF2-40B4-BE49-F238E27FC236}">
                <a16:creationId xmlns:a16="http://schemas.microsoft.com/office/drawing/2014/main" id="{5E5A031A-E60C-495B-DAA2-327FA9B6D525}"/>
              </a:ext>
            </a:extLst>
          </p:cNvPr>
          <p:cNvSpPr>
            <a:spLocks noGrp="1"/>
          </p:cNvSpPr>
          <p:nvPr>
            <p:ph type="body" sz="quarter" idx="35" hasCustomPrompt="1"/>
          </p:nvPr>
        </p:nvSpPr>
        <p:spPr>
          <a:xfrm>
            <a:off x="19659508"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8" name="Text Placeholder 19">
            <a:extLst>
              <a:ext uri="{FF2B5EF4-FFF2-40B4-BE49-F238E27FC236}">
                <a16:creationId xmlns:a16="http://schemas.microsoft.com/office/drawing/2014/main" id="{E2FA7884-3D92-14BF-D759-0C98BDFE7DCB}"/>
              </a:ext>
            </a:extLst>
          </p:cNvPr>
          <p:cNvSpPr>
            <a:spLocks noGrp="1"/>
          </p:cNvSpPr>
          <p:nvPr>
            <p:ph type="body" sz="quarter" idx="36" hasCustomPrompt="1"/>
          </p:nvPr>
        </p:nvSpPr>
        <p:spPr>
          <a:xfrm>
            <a:off x="19669561" y="7032372"/>
            <a:ext cx="3481841"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06</a:t>
            </a:r>
          </a:p>
        </p:txBody>
      </p:sp>
      <p:sp>
        <p:nvSpPr>
          <p:cNvPr id="39" name="Text Placeholder 19">
            <a:extLst>
              <a:ext uri="{FF2B5EF4-FFF2-40B4-BE49-F238E27FC236}">
                <a16:creationId xmlns:a16="http://schemas.microsoft.com/office/drawing/2014/main" id="{3D6EAA8B-2A11-3BCC-1EEE-C55751C4D2FD}"/>
              </a:ext>
            </a:extLst>
          </p:cNvPr>
          <p:cNvSpPr>
            <a:spLocks noGrp="1"/>
          </p:cNvSpPr>
          <p:nvPr>
            <p:ph type="body" sz="quarter" idx="37" hasCustomPrompt="1"/>
          </p:nvPr>
        </p:nvSpPr>
        <p:spPr>
          <a:xfrm>
            <a:off x="19659509"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b="1">
                <a:solidFill>
                  <a:srgbClr val="0F0F0F">
                    <a:alpha val="100000"/>
                  </a:srgbClr>
                </a:solidFill>
                <a:latin typeface="Segoe UI Variable Text Semibold" pitchFamily="2" charset="0"/>
                <a:ea typeface="Segoe UI Variable Text Semibold" pitchFamily="34" charset="-122"/>
                <a:cs typeface="Segoe UI Variable Text Semibold" pitchFamily="34" charset="-120"/>
              </a:rPr>
              <a:t>Tomorrow, AI becomes both a partner and a facilitator of the team, which mind melds their perspectives for faster shared vision to product.</a:t>
            </a:r>
            <a:endParaRPr lang="en-US" sz="2000" b="1">
              <a:latin typeface="Segoe UI Variable Text Semibold" pitchFamily="2" charset="0"/>
            </a:endParaRPr>
          </a:p>
        </p:txBody>
      </p:sp>
    </p:spTree>
    <p:extLst>
      <p:ext uri="{BB962C8B-B14F-4D97-AF65-F5344CB8AC3E}">
        <p14:creationId xmlns:p14="http://schemas.microsoft.com/office/powerpoint/2010/main" val="268949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ubtitle only">
    <p:bg>
      <p:bgPr>
        <a:solidFill>
          <a:schemeClr val="accent4"/>
        </a:solidFill>
        <a:effectLst/>
      </p:bgPr>
    </p:bg>
    <p:spTree>
      <p:nvGrpSpPr>
        <p:cNvPr id="1" name=""/>
        <p:cNvGrpSpPr/>
        <p:nvPr/>
      </p:nvGrpSpPr>
      <p:grpSpPr>
        <a:xfrm>
          <a:off x="0" y="0"/>
          <a:ext cx="0" cy="0"/>
          <a:chOff x="0" y="0"/>
          <a:chExt cx="0" cy="0"/>
        </a:xfrm>
      </p:grpSpPr>
      <p:sp>
        <p:nvSpPr>
          <p:cNvPr id="5" name="Text Placeholder 19">
            <a:extLst>
              <a:ext uri="{FF2B5EF4-FFF2-40B4-BE49-F238E27FC236}">
                <a16:creationId xmlns:a16="http://schemas.microsoft.com/office/drawing/2014/main" id="{DC24AF06-9E24-29B8-6CAD-503F1F6D1B76}"/>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6" name="Text Placeholder 19">
            <a:extLst>
              <a:ext uri="{FF2B5EF4-FFF2-40B4-BE49-F238E27FC236}">
                <a16:creationId xmlns:a16="http://schemas.microsoft.com/office/drawing/2014/main" id="{CC4C3579-39BD-FD7E-6A30-B13AA438333B}"/>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 name="Chart Placeholder 2">
            <a:extLst>
              <a:ext uri="{FF2B5EF4-FFF2-40B4-BE49-F238E27FC236}">
                <a16:creationId xmlns:a16="http://schemas.microsoft.com/office/drawing/2014/main" id="{9FD91061-1274-0EF6-CB35-1D08D0130497}"/>
              </a:ext>
            </a:extLst>
          </p:cNvPr>
          <p:cNvSpPr>
            <a:spLocks noGrp="1"/>
          </p:cNvSpPr>
          <p:nvPr>
            <p:ph type="chart" sz="quarter" idx="12"/>
          </p:nvPr>
        </p:nvSpPr>
        <p:spPr>
          <a:xfrm>
            <a:off x="9359160" y="1104900"/>
            <a:ext cx="13887450" cy="11506200"/>
          </a:xfrm>
          <a:prstGeom prst="roundRect">
            <a:avLst>
              <a:gd name="adj" fmla="val 3505"/>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4053752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eview 1">
    <p:bg>
      <p:bgPr>
        <a:solidFill>
          <a:schemeClr val="accent4"/>
        </a:solidFill>
        <a:effectLst/>
      </p:bgPr>
    </p:bg>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8CCBE980-1166-D64C-2757-75952975A306}"/>
              </a:ext>
            </a:extLst>
          </p:cNvPr>
          <p:cNvSpPr/>
          <p:nvPr userDrawn="1"/>
        </p:nvSpPr>
        <p:spPr>
          <a:xfrm>
            <a:off x="1143143" y="1143000"/>
            <a:ext cx="5334667" cy="1117600"/>
          </a:xfrm>
          <a:prstGeom prst="rect">
            <a:avLst/>
          </a:prstGeom>
          <a:noFill/>
          <a:ln/>
        </p:spPr>
        <p:txBody>
          <a:bodyPr/>
          <a:lstStyle/>
          <a:p>
            <a:endParaRPr lang="en-US" b="0" i="0">
              <a:latin typeface="Poppins" pitchFamily="2" charset="77"/>
            </a:endParaRPr>
          </a:p>
        </p:txBody>
      </p:sp>
      <p:sp>
        <p:nvSpPr>
          <p:cNvPr id="2" name="Text Placeholder 19">
            <a:extLst>
              <a:ext uri="{FF2B5EF4-FFF2-40B4-BE49-F238E27FC236}">
                <a16:creationId xmlns:a16="http://schemas.microsoft.com/office/drawing/2014/main" id="{14E009DD-D72C-4B45-F63A-1FE205A080EB}"/>
              </a:ext>
            </a:extLst>
          </p:cNvPr>
          <p:cNvSpPr>
            <a:spLocks noGrp="1"/>
          </p:cNvSpPr>
          <p:nvPr>
            <p:ph type="body" sz="quarter" idx="10" hasCustomPrompt="1"/>
          </p:nvPr>
        </p:nvSpPr>
        <p:spPr>
          <a:xfrm>
            <a:off x="1113658" y="5018767"/>
            <a:ext cx="7010400" cy="1890091"/>
          </a:xfrm>
          <a:prstGeom prst="rect">
            <a:avLst/>
          </a:prstGeom>
        </p:spPr>
        <p:txBody>
          <a:bodyPr/>
          <a:lstStyle>
            <a:lvl1pPr marL="0" indent="0" algn="l" defTabSz="914400" rtl="0" eaLnBrk="1" latinLnBrk="0" hangingPunct="1">
              <a:lnSpc>
                <a:spcPts val="6800"/>
              </a:lnSpc>
              <a:buNone/>
              <a:defRPr lang="en-US" sz="6000" b="0" i="0" kern="0" spc="-120" dirty="0">
                <a:solidFill>
                  <a:srgbClr val="0F0F0F">
                    <a:alpha val="100000"/>
                  </a:srgbClr>
                </a:solidFill>
                <a:latin typeface="Poppins" pitchFamily="2" charset="77"/>
                <a:ea typeface="Segoe UI Variable Display Bold" pitchFamily="34" charset="-122"/>
                <a:cs typeface="Poppins" pitchFamily="2" charset="77"/>
              </a:defRPr>
            </a:lvl1pPr>
          </a:lstStyle>
          <a:p>
            <a:pPr marL="0" indent="0" algn="l">
              <a:lnSpc>
                <a:spcPts val="6800"/>
              </a:lnSpc>
              <a:buNone/>
            </a:pPr>
            <a:r>
              <a:rPr lang="en-US" sz="6000" b="1" kern="0" spc="-120">
                <a:solidFill>
                  <a:srgbClr val="0F0F0F">
                    <a:alpha val="100000"/>
                  </a:srgbClr>
                </a:solidFill>
                <a:latin typeface="Segoe UI Variable Display" pitchFamily="2" charset="0"/>
                <a:ea typeface="Segoe UI Variable Display Bold" pitchFamily="34" charset="-122"/>
                <a:cs typeface="Segoe UI Variable Display Bold" pitchFamily="34" charset="-120"/>
              </a:rPr>
              <a:t>Demo title with just two or three lines</a:t>
            </a:r>
            <a:endParaRPr lang="en-US" sz="6000" b="1">
              <a:latin typeface="Segoe UI Variable Display" pitchFamily="2" charset="0"/>
            </a:endParaRPr>
          </a:p>
        </p:txBody>
      </p:sp>
      <p:sp>
        <p:nvSpPr>
          <p:cNvPr id="4" name="Text Placeholder 19">
            <a:extLst>
              <a:ext uri="{FF2B5EF4-FFF2-40B4-BE49-F238E27FC236}">
                <a16:creationId xmlns:a16="http://schemas.microsoft.com/office/drawing/2014/main" id="{9AC83446-32E5-DE05-6E80-6BA7D80EE26E}"/>
              </a:ext>
            </a:extLst>
          </p:cNvPr>
          <p:cNvSpPr>
            <a:spLocks noGrp="1"/>
          </p:cNvSpPr>
          <p:nvPr>
            <p:ph type="body" sz="quarter" idx="11" hasCustomPrompt="1"/>
          </p:nvPr>
        </p:nvSpPr>
        <p:spPr>
          <a:xfrm>
            <a:off x="1113658" y="6968729"/>
            <a:ext cx="7010400" cy="939800"/>
          </a:xfrm>
          <a:prstGeom prst="rect">
            <a:avLst/>
          </a:prstGeom>
        </p:spPr>
        <p:txBody>
          <a:bodyPr/>
          <a:lstStyle>
            <a:lvl1pPr marL="0" indent="0" algn="l" defTabSz="914400" rtl="0" eaLnBrk="1" latinLnBrk="0" hangingPunct="1">
              <a:lnSpc>
                <a:spcPts val="3600"/>
              </a:lnSpc>
              <a:buNone/>
              <a:defRPr lang="en-US" sz="2800" b="0" i="0" kern="0" spc="-56" dirty="0">
                <a:solidFill>
                  <a:schemeClr val="tx2"/>
                </a:solidFill>
                <a:latin typeface="Aptos" panose="020B0004020202020204" pitchFamily="34" charset="0"/>
                <a:ea typeface="+mn-ea"/>
                <a:cs typeface="+mn-cs"/>
              </a:defRPr>
            </a:lvl1pPr>
          </a:lstStyle>
          <a:p>
            <a:pPr marL="0" indent="0" algn="l">
              <a:lnSpc>
                <a:spcPts val="3600"/>
              </a:lnSpc>
              <a:buNone/>
            </a:pPr>
            <a:r>
              <a:rPr lang="en-US" sz="2800" kern="0" spc="-56">
                <a:solidFill>
                  <a:schemeClr val="tx2"/>
                </a:solidFill>
                <a:latin typeface="Segoe UI Variable Display Semibold" pitchFamily="34" charset="0"/>
              </a:rPr>
              <a:t>Short list or description</a:t>
            </a:r>
          </a:p>
        </p:txBody>
      </p:sp>
      <p:sp>
        <p:nvSpPr>
          <p:cNvPr id="16" name="Text Placeholder 19">
            <a:extLst>
              <a:ext uri="{FF2B5EF4-FFF2-40B4-BE49-F238E27FC236}">
                <a16:creationId xmlns:a16="http://schemas.microsoft.com/office/drawing/2014/main" id="{AB42CAD9-06F1-08CF-1BDC-B4B1C7C1A92C}"/>
              </a:ext>
            </a:extLst>
          </p:cNvPr>
          <p:cNvSpPr>
            <a:spLocks noGrp="1"/>
          </p:cNvSpPr>
          <p:nvPr>
            <p:ph type="body" sz="quarter" idx="27" hasCustomPrompt="1"/>
          </p:nvPr>
        </p:nvSpPr>
        <p:spPr>
          <a:xfrm>
            <a:off x="1113658" y="3274791"/>
            <a:ext cx="7010400" cy="39550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2800"/>
              </a:lnSpc>
              <a:spcBef>
                <a:spcPct val="20000"/>
              </a:spcBef>
              <a:spcAft>
                <a:spcPts val="0"/>
              </a:spcAft>
              <a:buClrTx/>
              <a:buSzTx/>
              <a:buFont typeface="Arial" pitchFamily="34" charset="0"/>
              <a:buNone/>
              <a:tabLst/>
              <a:defRPr/>
            </a:pPr>
            <a:r>
              <a:rPr lang="en-US" sz="200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Public Preview / Q2 2025</a:t>
            </a:r>
            <a:endParaRPr lang="en-US" sz="2000"/>
          </a:p>
        </p:txBody>
      </p:sp>
      <p:sp>
        <p:nvSpPr>
          <p:cNvPr id="6" name="Picture Placeholder 5">
            <a:extLst>
              <a:ext uri="{FF2B5EF4-FFF2-40B4-BE49-F238E27FC236}">
                <a16:creationId xmlns:a16="http://schemas.microsoft.com/office/drawing/2014/main" id="{07CE0F48-F10D-F23F-D764-4E5E986157A6}"/>
              </a:ext>
            </a:extLst>
          </p:cNvPr>
          <p:cNvSpPr>
            <a:spLocks noGrp="1"/>
          </p:cNvSpPr>
          <p:nvPr>
            <p:ph type="pic" sz="quarter" idx="28"/>
          </p:nvPr>
        </p:nvSpPr>
        <p:spPr>
          <a:xfrm>
            <a:off x="10544175" y="1143000"/>
            <a:ext cx="12687300" cy="11315700"/>
          </a:xfrm>
          <a:prstGeom prst="roundRect">
            <a:avLst>
              <a:gd name="adj" fmla="val 3536"/>
            </a:avLst>
          </a:prstGeom>
          <a:solidFill>
            <a:schemeClr val="bg1"/>
          </a:solidFill>
          <a:ln w="38100">
            <a:gradFill>
              <a:gsLst>
                <a:gs pos="0">
                  <a:schemeClr val="accent3"/>
                </a:gs>
                <a:gs pos="32000">
                  <a:schemeClr val="accent6"/>
                </a:gs>
                <a:gs pos="65000">
                  <a:srgbClr val="8853F0"/>
                </a:gs>
                <a:gs pos="100000">
                  <a:schemeClr val="accent1"/>
                </a:gs>
              </a:gsLst>
              <a:lin ang="3000000" scaled="0"/>
            </a:gradFill>
          </a:ln>
          <a:effectLst>
            <a:glow rad="254000">
              <a:schemeClr val="accent4">
                <a:alpha val="9137"/>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a:lstStyle>
            <a:lvl1pPr>
              <a:defRPr lang="en-US" sz="1800" b="0" i="0">
                <a:solidFill>
                  <a:schemeClr val="lt1"/>
                </a:solidFill>
                <a:latin typeface="Poppins" pitchFamily="2" charset="77"/>
              </a:defRPr>
            </a:lvl1pPr>
          </a:lstStyle>
          <a:p>
            <a:pPr marL="0" lvl="0" algn="ctr"/>
            <a:endParaRPr lang="en-US"/>
          </a:p>
        </p:txBody>
      </p:sp>
    </p:spTree>
    <p:extLst>
      <p:ext uri="{BB962C8B-B14F-4D97-AF65-F5344CB8AC3E}">
        <p14:creationId xmlns:p14="http://schemas.microsoft.com/office/powerpoint/2010/main" val="3154040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eview 2">
    <p:bg>
      <p:bgPr>
        <a:solidFill>
          <a:schemeClr val="accent4"/>
        </a:solidFill>
        <a:effectLst/>
      </p:bgPr>
    </p:bg>
    <p:spTree>
      <p:nvGrpSpPr>
        <p:cNvPr id="1" name=""/>
        <p:cNvGrpSpPr/>
        <p:nvPr/>
      </p:nvGrpSpPr>
      <p:grpSpPr>
        <a:xfrm>
          <a:off x="0" y="0"/>
          <a:ext cx="0" cy="0"/>
          <a:chOff x="0" y="0"/>
          <a:chExt cx="0" cy="0"/>
        </a:xfrm>
      </p:grpSpPr>
      <p:sp>
        <p:nvSpPr>
          <p:cNvPr id="12" name="Text Placeholder 19">
            <a:extLst>
              <a:ext uri="{FF2B5EF4-FFF2-40B4-BE49-F238E27FC236}">
                <a16:creationId xmlns:a16="http://schemas.microsoft.com/office/drawing/2014/main" id="{FDB64B77-E38D-1ACA-5A15-6809BD7C672C}"/>
              </a:ext>
            </a:extLst>
          </p:cNvPr>
          <p:cNvSpPr>
            <a:spLocks noGrp="1"/>
          </p:cNvSpPr>
          <p:nvPr>
            <p:ph type="body" sz="quarter" idx="29" hasCustomPrompt="1"/>
          </p:nvPr>
        </p:nvSpPr>
        <p:spPr>
          <a:xfrm>
            <a:off x="1123701" y="4219279"/>
            <a:ext cx="7010400" cy="1890091"/>
          </a:xfrm>
          <a:prstGeom prst="rect">
            <a:avLst/>
          </a:prstGeom>
        </p:spPr>
        <p:txBody>
          <a:bodyPr/>
          <a:lstStyle>
            <a:lvl1pPr marL="0" marR="0" indent="0" algn="l" defTabSz="914400" rtl="0" eaLnBrk="1" fontAlgn="auto" latinLnBrk="0" hangingPunct="1">
              <a:lnSpc>
                <a:spcPts val="6800"/>
              </a:lnSpc>
              <a:spcBef>
                <a:spcPts val="0"/>
              </a:spcBef>
              <a:spcAft>
                <a:spcPts val="0"/>
              </a:spcAft>
              <a:buClrTx/>
              <a:buSzTx/>
              <a:buFontTx/>
              <a:buNone/>
              <a:tabLst/>
              <a:defRPr lang="en-US" sz="6000" b="0" i="0" kern="0" spc="-120">
                <a:solidFill>
                  <a:srgbClr val="0F0F0F">
                    <a:alpha val="100000"/>
                  </a:srgbClr>
                </a:solidFill>
                <a:latin typeface="Poppins" pitchFamily="2" charset="77"/>
                <a:ea typeface="Segoe UI Variable Display Bold" pitchFamily="34" charset="-122"/>
                <a:cs typeface="Segoe UI Variable Display Bold" pitchFamily="34" charset="-120"/>
              </a:defRPr>
            </a:lvl1pPr>
          </a:lstStyle>
          <a:p>
            <a:pPr marL="0" marR="0" lvl="0" indent="0" algn="l" defTabSz="914400" rtl="0" eaLnBrk="1" fontAlgn="auto" latinLnBrk="0" hangingPunct="1">
              <a:lnSpc>
                <a:spcPts val="6800"/>
              </a:lnSpc>
              <a:spcBef>
                <a:spcPts val="0"/>
              </a:spcBef>
              <a:spcAft>
                <a:spcPts val="0"/>
              </a:spcAft>
              <a:buClrTx/>
              <a:buSzTx/>
              <a:buFontTx/>
              <a:buNone/>
              <a:tabLst/>
              <a:defRPr/>
            </a:pPr>
            <a: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t>GitHub Copilot </a:t>
            </a:r>
            <a:b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br>
            <a: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t>app modernization</a:t>
            </a:r>
          </a:p>
        </p:txBody>
      </p:sp>
      <p:sp>
        <p:nvSpPr>
          <p:cNvPr id="13" name="Text Placeholder 19">
            <a:extLst>
              <a:ext uri="{FF2B5EF4-FFF2-40B4-BE49-F238E27FC236}">
                <a16:creationId xmlns:a16="http://schemas.microsoft.com/office/drawing/2014/main" id="{EB6A5054-BEC7-5A53-61D2-95395DD6A0C1}"/>
              </a:ext>
            </a:extLst>
          </p:cNvPr>
          <p:cNvSpPr>
            <a:spLocks noGrp="1"/>
          </p:cNvSpPr>
          <p:nvPr>
            <p:ph type="body" sz="quarter" idx="30" hasCustomPrompt="1"/>
          </p:nvPr>
        </p:nvSpPr>
        <p:spPr>
          <a:xfrm>
            <a:off x="1153845" y="6472055"/>
            <a:ext cx="7010400" cy="4038140"/>
          </a:xfrm>
          <a:prstGeom prst="rect">
            <a:avLst/>
          </a:prstGeom>
        </p:spPr>
        <p:txBody>
          <a:bodyPr/>
          <a:lstStyle>
            <a:lvl1pPr marL="0" marR="0" indent="0" algn="l" defTabSz="914400" rtl="0" eaLnBrk="1" fontAlgn="auto" latinLnBrk="0" hangingPunct="1">
              <a:lnSpc>
                <a:spcPts val="3600"/>
              </a:lnSpc>
              <a:spcBef>
                <a:spcPts val="0"/>
              </a:spcBef>
              <a:spcAft>
                <a:spcPts val="0"/>
              </a:spcAft>
              <a:buClrTx/>
              <a:buSzTx/>
              <a:buFontTx/>
              <a:buNone/>
              <a:tabLst/>
              <a:defRPr lang="en-US" sz="2800" b="0" i="0" kern="0" spc="-56">
                <a:solidFill>
                  <a:schemeClr val="tx2"/>
                </a:solidFill>
                <a:latin typeface="Aptos" panose="020B0004020202020204" pitchFamily="34" charset="0"/>
                <a:ea typeface="+mn-ea"/>
                <a:cs typeface="+mn-cs"/>
              </a:defRPr>
            </a:lvl1pPr>
          </a:lstStyle>
          <a:p>
            <a:pPr marL="0" marR="0" lvl="0" indent="0" algn="l" defTabSz="914400" rtl="0" eaLnBrk="1" fontAlgn="auto" latinLnBrk="0" hangingPunct="1">
              <a:lnSpc>
                <a:spcPts val="3600"/>
              </a:lnSpc>
              <a:spcBef>
                <a:spcPts val="0"/>
              </a:spcBef>
              <a:spcAft>
                <a:spcPts val="0"/>
              </a:spcAft>
              <a:buClrTx/>
              <a:buSzTx/>
              <a:buFontTx/>
              <a:buNone/>
              <a:tabLst/>
              <a:defRPr/>
            </a:pPr>
            <a:r>
              <a:rPr kumimoji="0" lang="en-US" sz="2800" b="0" i="0" u="none" strike="noStrike" kern="0" cap="none" spc="-56" normalizeH="0" baseline="0" noProof="0">
                <a:ln>
                  <a:noFill/>
                </a:ln>
                <a:solidFill>
                  <a:schemeClr val="tx2"/>
                </a:solidFill>
                <a:effectLst/>
                <a:uLnTx/>
                <a:uFillTx/>
                <a:latin typeface="Segoe UI Variable Display Semibold" pitchFamily="34" charset="0"/>
                <a:ea typeface="+mn-ea"/>
                <a:cs typeface="+mn-cs"/>
              </a:rPr>
              <a:t>Single entry point for code assessments, dependency updates, and remediation</a:t>
            </a:r>
          </a:p>
          <a:p>
            <a:pPr marL="0" marR="0" lvl="0" indent="0" algn="l" defTabSz="914400" rtl="0" eaLnBrk="1" fontAlgn="auto" latinLnBrk="0" hangingPunct="1">
              <a:lnSpc>
                <a:spcPts val="3600"/>
              </a:lnSpc>
              <a:spcBef>
                <a:spcPts val="0"/>
              </a:spcBef>
              <a:spcAft>
                <a:spcPts val="0"/>
              </a:spcAft>
              <a:buClrTx/>
              <a:buSzTx/>
              <a:buFontTx/>
              <a:buNone/>
              <a:tabLst/>
              <a:defRPr/>
            </a:pPr>
            <a:endParaRPr lang="en-US" sz="2800" kern="0" spc="-56">
              <a:solidFill>
                <a:schemeClr val="tx2"/>
              </a:solidFill>
              <a:latin typeface="Segoe UI Variable Display Semibold" pitchFamily="34" charset="0"/>
            </a:endParaRPr>
          </a:p>
          <a:p>
            <a:pPr marL="0" marR="0" lvl="0" indent="0" algn="l" defTabSz="914400" rtl="0" eaLnBrk="1" fontAlgn="auto" latinLnBrk="0" hangingPunct="1">
              <a:lnSpc>
                <a:spcPts val="3600"/>
              </a:lnSpc>
              <a:spcBef>
                <a:spcPts val="0"/>
              </a:spcBef>
              <a:spcAft>
                <a:spcPts val="0"/>
              </a:spcAft>
              <a:buClrTx/>
              <a:buSzTx/>
              <a:buFontTx/>
              <a:buNone/>
              <a:tabLst/>
              <a:defRPr/>
            </a:pPr>
            <a:r>
              <a:rPr kumimoji="0" lang="en-US" sz="2800" b="0" i="0" u="none" strike="noStrike" kern="0" cap="none" spc="-56" normalizeH="0" baseline="0" noProof="0">
                <a:ln>
                  <a:noFill/>
                </a:ln>
                <a:solidFill>
                  <a:schemeClr val="tx2"/>
                </a:solidFill>
                <a:effectLst/>
                <a:uLnTx/>
                <a:uFillTx/>
                <a:latin typeface="Segoe UI Variable Display Semibold" pitchFamily="34" charset="0"/>
                <a:ea typeface="+mn-ea"/>
                <a:cs typeface="+mn-cs"/>
              </a:rPr>
              <a:t>Generates and executes update plans automatically</a:t>
            </a:r>
          </a:p>
          <a:p>
            <a:pPr marL="0" marR="0" lvl="0" indent="0" algn="l" defTabSz="914400" rtl="0" eaLnBrk="1" fontAlgn="auto" latinLnBrk="0" hangingPunct="1">
              <a:lnSpc>
                <a:spcPts val="3600"/>
              </a:lnSpc>
              <a:spcBef>
                <a:spcPts val="0"/>
              </a:spcBef>
              <a:spcAft>
                <a:spcPts val="0"/>
              </a:spcAft>
              <a:buClrTx/>
              <a:buSzTx/>
              <a:buFontTx/>
              <a:buNone/>
              <a:tabLst/>
              <a:defRPr/>
            </a:pPr>
            <a:endParaRPr lang="en-US" sz="2800" kern="0" spc="-56">
              <a:solidFill>
                <a:schemeClr val="tx2"/>
              </a:solidFill>
              <a:latin typeface="Segoe UI Variable Display Semibold" pitchFamily="34" charset="0"/>
            </a:endParaRPr>
          </a:p>
          <a:p>
            <a:pPr marL="0" marR="0" lvl="0" indent="0" algn="l" defTabSz="914400" rtl="0" eaLnBrk="1" fontAlgn="auto" latinLnBrk="0" hangingPunct="1">
              <a:lnSpc>
                <a:spcPts val="3600"/>
              </a:lnSpc>
              <a:spcBef>
                <a:spcPts val="0"/>
              </a:spcBef>
              <a:spcAft>
                <a:spcPts val="0"/>
              </a:spcAft>
              <a:buClrTx/>
              <a:buSzTx/>
              <a:buFontTx/>
              <a:buNone/>
              <a:tabLst/>
              <a:defRPr/>
            </a:pPr>
            <a:r>
              <a:rPr kumimoji="0" lang="en-US" sz="2800" b="0" i="0" u="none" strike="noStrike" kern="0" cap="none" spc="-56" normalizeH="0" baseline="0" noProof="0">
                <a:ln>
                  <a:noFill/>
                </a:ln>
                <a:solidFill>
                  <a:schemeClr val="tx2"/>
                </a:solidFill>
                <a:effectLst/>
                <a:uLnTx/>
                <a:uFillTx/>
                <a:latin typeface="Segoe UI Variable Display Semibold" pitchFamily="34" charset="0"/>
                <a:ea typeface="+mn-ea"/>
                <a:cs typeface="+mn-cs"/>
              </a:rPr>
              <a:t>Gives you full visibility, control and clear summary of change</a:t>
            </a:r>
          </a:p>
        </p:txBody>
      </p:sp>
      <p:sp>
        <p:nvSpPr>
          <p:cNvPr id="2" name="Picture Placeholder 5">
            <a:extLst>
              <a:ext uri="{FF2B5EF4-FFF2-40B4-BE49-F238E27FC236}">
                <a16:creationId xmlns:a16="http://schemas.microsoft.com/office/drawing/2014/main" id="{779170A4-C689-C991-16BB-C14BE2602D91}"/>
              </a:ext>
            </a:extLst>
          </p:cNvPr>
          <p:cNvSpPr>
            <a:spLocks noGrp="1"/>
          </p:cNvSpPr>
          <p:nvPr>
            <p:ph type="pic" sz="quarter" idx="28"/>
          </p:nvPr>
        </p:nvSpPr>
        <p:spPr>
          <a:xfrm>
            <a:off x="10544175" y="1143000"/>
            <a:ext cx="12687300" cy="11315700"/>
          </a:xfrm>
          <a:prstGeom prst="roundRect">
            <a:avLst>
              <a:gd name="adj" fmla="val 3536"/>
            </a:avLst>
          </a:prstGeom>
          <a:solidFill>
            <a:schemeClr val="bg1"/>
          </a:solidFill>
          <a:ln w="38100">
            <a:gradFill>
              <a:gsLst>
                <a:gs pos="0">
                  <a:schemeClr val="accent3"/>
                </a:gs>
                <a:gs pos="32000">
                  <a:schemeClr val="accent6"/>
                </a:gs>
                <a:gs pos="65000">
                  <a:srgbClr val="8853F0"/>
                </a:gs>
                <a:gs pos="100000">
                  <a:schemeClr val="accent1"/>
                </a:gs>
              </a:gsLst>
              <a:lin ang="3000000" scaled="0"/>
            </a:gradFill>
          </a:ln>
          <a:effectLst>
            <a:glow rad="254000">
              <a:schemeClr val="accent4">
                <a:alpha val="9137"/>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a:lstStyle>
            <a:lvl1pPr>
              <a:defRPr lang="en-US" sz="1800" b="0" i="0" dirty="0">
                <a:latin typeface="Poppins" pitchFamily="2" charset="77"/>
              </a:defRPr>
            </a:lvl1pPr>
          </a:lstStyle>
          <a:p>
            <a:pPr marL="0" lvl="0" algn="ctr"/>
            <a:endParaRPr lang="en-US"/>
          </a:p>
        </p:txBody>
      </p:sp>
    </p:spTree>
    <p:extLst>
      <p:ext uri="{BB962C8B-B14F-4D97-AF65-F5344CB8AC3E}">
        <p14:creationId xmlns:p14="http://schemas.microsoft.com/office/powerpoint/2010/main" val="27313489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viz ">
    <p:bg>
      <p:bgPr>
        <a:solidFill>
          <a:schemeClr val="accent4"/>
        </a:solidFill>
        <a:effectLst/>
      </p:bgPr>
    </p:bg>
    <p:spTree>
      <p:nvGrpSpPr>
        <p:cNvPr id="1" name=""/>
        <p:cNvGrpSpPr/>
        <p:nvPr/>
      </p:nvGrpSpPr>
      <p:grpSpPr>
        <a:xfrm>
          <a:off x="0" y="0"/>
          <a:ext cx="0" cy="0"/>
          <a:chOff x="0" y="0"/>
          <a:chExt cx="0" cy="0"/>
        </a:xfrm>
      </p:grpSpPr>
      <p:sp>
        <p:nvSpPr>
          <p:cNvPr id="9" name="Text Placeholder 19">
            <a:extLst>
              <a:ext uri="{FF2B5EF4-FFF2-40B4-BE49-F238E27FC236}">
                <a16:creationId xmlns:a16="http://schemas.microsoft.com/office/drawing/2014/main" id="{3C71A080-C5F7-3D7A-CE3C-8281DA88A216}"/>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0" name="Text Placeholder 19">
            <a:extLst>
              <a:ext uri="{FF2B5EF4-FFF2-40B4-BE49-F238E27FC236}">
                <a16:creationId xmlns:a16="http://schemas.microsoft.com/office/drawing/2014/main" id="{43F615C3-0D3D-64FB-B1F4-704B554DD17C}"/>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 name="Text Placeholder 19">
            <a:extLst>
              <a:ext uri="{FF2B5EF4-FFF2-40B4-BE49-F238E27FC236}">
                <a16:creationId xmlns:a16="http://schemas.microsoft.com/office/drawing/2014/main" id="{97AA0460-DB38-3D50-3176-C8BB61D7DF58}"/>
              </a:ext>
            </a:extLst>
          </p:cNvPr>
          <p:cNvSpPr>
            <a:spLocks noGrp="1"/>
          </p:cNvSpPr>
          <p:nvPr>
            <p:ph type="body" sz="quarter" idx="27" hasCustomPrompt="1"/>
          </p:nvPr>
        </p:nvSpPr>
        <p:spPr>
          <a:xfrm>
            <a:off x="1113658" y="5515934"/>
            <a:ext cx="5565438" cy="1568154"/>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2800"/>
              </a:lnSpc>
              <a:buNone/>
            </a:pPr>
            <a:r>
              <a:rPr lang="en-US" sz="200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Ask questions to deepen your knowledge, synthesize the information you gather, and tell compelling stories. Your contributions will be informed, impactful, and valuable.</a:t>
            </a:r>
            <a:endParaRPr lang="en-US" sz="2000"/>
          </a:p>
        </p:txBody>
      </p:sp>
      <p:sp>
        <p:nvSpPr>
          <p:cNvPr id="12" name="Text Placeholder 19">
            <a:extLst>
              <a:ext uri="{FF2B5EF4-FFF2-40B4-BE49-F238E27FC236}">
                <a16:creationId xmlns:a16="http://schemas.microsoft.com/office/drawing/2014/main" id="{1F1761AC-6860-62E8-20FB-998D7529F2E8}"/>
              </a:ext>
            </a:extLst>
          </p:cNvPr>
          <p:cNvSpPr>
            <a:spLocks noGrp="1"/>
          </p:cNvSpPr>
          <p:nvPr>
            <p:ph type="body" sz="quarter" idx="15" hasCustomPrompt="1"/>
          </p:nvPr>
        </p:nvSpPr>
        <p:spPr>
          <a:xfrm>
            <a:off x="1103610" y="475142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 name="Chart Placeholder 3">
            <a:extLst>
              <a:ext uri="{FF2B5EF4-FFF2-40B4-BE49-F238E27FC236}">
                <a16:creationId xmlns:a16="http://schemas.microsoft.com/office/drawing/2014/main" id="{BC045678-1AA5-6212-AFB5-D82596169602}"/>
              </a:ext>
            </a:extLst>
          </p:cNvPr>
          <p:cNvSpPr>
            <a:spLocks noGrp="1"/>
          </p:cNvSpPr>
          <p:nvPr>
            <p:ph type="chart" sz="quarter" idx="28"/>
          </p:nvPr>
        </p:nvSpPr>
        <p:spPr>
          <a:xfrm>
            <a:off x="1158081" y="7734300"/>
            <a:ext cx="22071012" cy="4914900"/>
          </a:xfrm>
          <a:prstGeom prst="roundRect">
            <a:avLst>
              <a:gd name="adj" fmla="val 6783"/>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2048225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4"/>
        </a:solidFill>
        <a:effectLst/>
      </p:bgPr>
    </p:bg>
    <p:spTree>
      <p:nvGrpSpPr>
        <p:cNvPr id="1" name=""/>
        <p:cNvGrpSpPr/>
        <p:nvPr/>
      </p:nvGrpSpPr>
      <p:grpSpPr>
        <a:xfrm>
          <a:off x="0" y="0"/>
          <a:ext cx="0" cy="0"/>
          <a:chOff x="0" y="0"/>
          <a:chExt cx="0" cy="0"/>
        </a:xfrm>
      </p:grpSpPr>
      <p:sp>
        <p:nvSpPr>
          <p:cNvPr id="7" name="Text Placeholder 19">
            <a:extLst>
              <a:ext uri="{FF2B5EF4-FFF2-40B4-BE49-F238E27FC236}">
                <a16:creationId xmlns:a16="http://schemas.microsoft.com/office/drawing/2014/main" id="{1461B076-F1DB-DF34-533D-41856753CE9B}"/>
              </a:ext>
            </a:extLst>
          </p:cNvPr>
          <p:cNvSpPr>
            <a:spLocks noGrp="1"/>
          </p:cNvSpPr>
          <p:nvPr>
            <p:ph type="body" sz="quarter" idx="16" hasCustomPrompt="1"/>
          </p:nvPr>
        </p:nvSpPr>
        <p:spPr>
          <a:xfrm>
            <a:off x="10447640" y="7986983"/>
            <a:ext cx="3491894" cy="515397"/>
          </a:xfrm>
          <a:prstGeom prst="rect">
            <a:avLst/>
          </a:prstGeom>
        </p:spPr>
        <p:txBody>
          <a:bodyPr/>
          <a:lstStyle>
            <a:lvl1pPr marL="0" indent="0" algn="ctr"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Speaker name</a:t>
            </a:r>
            <a:endParaRPr lang="en-US" sz="3600"/>
          </a:p>
        </p:txBody>
      </p:sp>
      <p:sp>
        <p:nvSpPr>
          <p:cNvPr id="10" name="Text Placeholder 19">
            <a:extLst>
              <a:ext uri="{FF2B5EF4-FFF2-40B4-BE49-F238E27FC236}">
                <a16:creationId xmlns:a16="http://schemas.microsoft.com/office/drawing/2014/main" id="{2CB1C28C-300D-5125-D7BA-B821E0A0C1D0}"/>
              </a:ext>
            </a:extLst>
          </p:cNvPr>
          <p:cNvSpPr>
            <a:spLocks noGrp="1"/>
          </p:cNvSpPr>
          <p:nvPr>
            <p:ph type="body" sz="quarter" idx="23" hasCustomPrompt="1"/>
          </p:nvPr>
        </p:nvSpPr>
        <p:spPr>
          <a:xfrm>
            <a:off x="10447640" y="8529594"/>
            <a:ext cx="3491894" cy="515397"/>
          </a:xfrm>
          <a:prstGeom prst="rect">
            <a:avLst/>
          </a:prstGeom>
        </p:spPr>
        <p:txBody>
          <a:bodyPr/>
          <a:lstStyle>
            <a:lvl1pPr marL="0" indent="0" algn="ctr"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rgbClr val="7E7E7E">
                    <a:alpha val="100000"/>
                  </a:srgbClr>
                </a:solidFill>
                <a:latin typeface="Segoe UI Variable Display Semibold" pitchFamily="34" charset="0"/>
                <a:ea typeface="Segoe UI Variable Display Semibold" pitchFamily="34" charset="-122"/>
                <a:cs typeface="Segoe UI Variable Display Semibold" pitchFamily="34" charset="-120"/>
              </a:rPr>
              <a:t>Title</a:t>
            </a:r>
            <a:endParaRPr lang="en-US" sz="3600"/>
          </a:p>
        </p:txBody>
      </p:sp>
      <p:sp>
        <p:nvSpPr>
          <p:cNvPr id="3" name="Picture Placeholder 2">
            <a:extLst>
              <a:ext uri="{FF2B5EF4-FFF2-40B4-BE49-F238E27FC236}">
                <a16:creationId xmlns:a16="http://schemas.microsoft.com/office/drawing/2014/main" id="{4C6FFFD9-3411-3D2C-CC57-DDEB3BE71656}"/>
              </a:ext>
            </a:extLst>
          </p:cNvPr>
          <p:cNvSpPr>
            <a:spLocks noGrp="1"/>
          </p:cNvSpPr>
          <p:nvPr>
            <p:ph type="pic" sz="quarter" idx="24"/>
          </p:nvPr>
        </p:nvSpPr>
        <p:spPr>
          <a:xfrm>
            <a:off x="10499722" y="4335461"/>
            <a:ext cx="3387728" cy="3387728"/>
          </a:xfrm>
          <a:prstGeom prst="ellipse">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2436832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4"/>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96D34A49-E8B2-6533-BACD-DDD9E5B86722}"/>
              </a:ext>
            </a:extLst>
          </p:cNvPr>
          <p:cNvCxnSpPr>
            <a:cxnSpLocks/>
          </p:cNvCxnSpPr>
          <p:nvPr userDrawn="1"/>
        </p:nvCxnSpPr>
        <p:spPr>
          <a:xfrm>
            <a:off x="1136790" y="6232357"/>
            <a:ext cx="213513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F7B5F278-8B80-F414-CEAD-B40CBB54EF63}"/>
              </a:ext>
            </a:extLst>
          </p:cNvPr>
          <p:cNvSpPr/>
          <p:nvPr userDrawn="1"/>
        </p:nvSpPr>
        <p:spPr>
          <a:xfrm>
            <a:off x="1136790" y="6121400"/>
            <a:ext cx="203200" cy="203200"/>
          </a:xfrm>
          <a:prstGeom prst="ellipse">
            <a:avLst/>
          </a:prstGeom>
          <a:solidFill>
            <a:schemeClr val="tx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5" name="Oval 24">
            <a:extLst>
              <a:ext uri="{FF2B5EF4-FFF2-40B4-BE49-F238E27FC236}">
                <a16:creationId xmlns:a16="http://schemas.microsoft.com/office/drawing/2014/main" id="{EF0DBECD-5629-6082-6EBB-F5B15437DC5F}"/>
              </a:ext>
            </a:extLst>
          </p:cNvPr>
          <p:cNvSpPr/>
          <p:nvPr userDrawn="1"/>
        </p:nvSpPr>
        <p:spPr>
          <a:xfrm>
            <a:off x="4722983" y="6121400"/>
            <a:ext cx="203200" cy="203200"/>
          </a:xfrm>
          <a:prstGeom prst="ellipse">
            <a:avLst/>
          </a:prstGeom>
          <a:solidFill>
            <a:schemeClr val="tx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6" name="Oval 25">
            <a:extLst>
              <a:ext uri="{FF2B5EF4-FFF2-40B4-BE49-F238E27FC236}">
                <a16:creationId xmlns:a16="http://schemas.microsoft.com/office/drawing/2014/main" id="{7236D392-42AF-BDF4-01D5-A1F418C7BBA6}"/>
              </a:ext>
            </a:extLst>
          </p:cNvPr>
          <p:cNvSpPr/>
          <p:nvPr userDrawn="1"/>
        </p:nvSpPr>
        <p:spPr>
          <a:xfrm>
            <a:off x="8309176" y="6121400"/>
            <a:ext cx="203200" cy="203200"/>
          </a:xfrm>
          <a:prstGeom prst="ellipse">
            <a:avLst/>
          </a:prstGeom>
          <a:solidFill>
            <a:schemeClr val="tx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7" name="Oval 26">
            <a:extLst>
              <a:ext uri="{FF2B5EF4-FFF2-40B4-BE49-F238E27FC236}">
                <a16:creationId xmlns:a16="http://schemas.microsoft.com/office/drawing/2014/main" id="{9BC77707-EF41-7588-5F2B-F8D966D2B090}"/>
              </a:ext>
            </a:extLst>
          </p:cNvPr>
          <p:cNvSpPr/>
          <p:nvPr userDrawn="1"/>
        </p:nvSpPr>
        <p:spPr>
          <a:xfrm>
            <a:off x="11895369" y="6121400"/>
            <a:ext cx="203200" cy="203200"/>
          </a:xfrm>
          <a:prstGeom prst="ellipse">
            <a:avLst/>
          </a:prstGeom>
          <a:solidFill>
            <a:schemeClr val="tx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8" name="Oval 27">
            <a:extLst>
              <a:ext uri="{FF2B5EF4-FFF2-40B4-BE49-F238E27FC236}">
                <a16:creationId xmlns:a16="http://schemas.microsoft.com/office/drawing/2014/main" id="{34935974-7A27-0EAF-F65E-9CD1EF64F995}"/>
              </a:ext>
            </a:extLst>
          </p:cNvPr>
          <p:cNvSpPr/>
          <p:nvPr userDrawn="1"/>
        </p:nvSpPr>
        <p:spPr>
          <a:xfrm>
            <a:off x="15481562" y="6121400"/>
            <a:ext cx="203200" cy="203200"/>
          </a:xfrm>
          <a:prstGeom prst="ellipse">
            <a:avLst/>
          </a:prstGeom>
          <a:solidFill>
            <a:schemeClr val="tx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9" name="Oval 28">
            <a:extLst>
              <a:ext uri="{FF2B5EF4-FFF2-40B4-BE49-F238E27FC236}">
                <a16:creationId xmlns:a16="http://schemas.microsoft.com/office/drawing/2014/main" id="{A5ACF488-2BD4-FACB-396D-4D3924CEAC4B}"/>
              </a:ext>
            </a:extLst>
          </p:cNvPr>
          <p:cNvSpPr/>
          <p:nvPr userDrawn="1"/>
        </p:nvSpPr>
        <p:spPr>
          <a:xfrm>
            <a:off x="19067756" y="6121400"/>
            <a:ext cx="203200" cy="203200"/>
          </a:xfrm>
          <a:prstGeom prst="ellipse">
            <a:avLst/>
          </a:prstGeom>
          <a:solidFill>
            <a:schemeClr val="tx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32" name="Text Placeholder 19">
            <a:extLst>
              <a:ext uri="{FF2B5EF4-FFF2-40B4-BE49-F238E27FC236}">
                <a16:creationId xmlns:a16="http://schemas.microsoft.com/office/drawing/2014/main" id="{1D5F0C3D-DBD0-7AD6-5CEA-147A6FFEC49A}"/>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Project title</a:t>
            </a:r>
          </a:p>
          <a:p>
            <a:pPr lvl="0"/>
            <a:endParaRPr lang="en-US"/>
          </a:p>
        </p:txBody>
      </p:sp>
      <p:sp>
        <p:nvSpPr>
          <p:cNvPr id="33" name="Text Placeholder 19">
            <a:extLst>
              <a:ext uri="{FF2B5EF4-FFF2-40B4-BE49-F238E27FC236}">
                <a16:creationId xmlns:a16="http://schemas.microsoft.com/office/drawing/2014/main" id="{068E72C3-BCA1-0293-4B72-E3392DFFDE6E}"/>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Roadmap</a:t>
            </a:r>
          </a:p>
          <a:p>
            <a:pPr lvl="0"/>
            <a:endParaRPr lang="en-US"/>
          </a:p>
        </p:txBody>
      </p:sp>
      <p:sp>
        <p:nvSpPr>
          <p:cNvPr id="36" name="Text Placeholder 19">
            <a:extLst>
              <a:ext uri="{FF2B5EF4-FFF2-40B4-BE49-F238E27FC236}">
                <a16:creationId xmlns:a16="http://schemas.microsoft.com/office/drawing/2014/main" id="{7EE96189-8D1F-E245-1F6B-0BAB4B610A74}"/>
              </a:ext>
            </a:extLst>
          </p:cNvPr>
          <p:cNvSpPr>
            <a:spLocks noGrp="1"/>
          </p:cNvSpPr>
          <p:nvPr>
            <p:ph type="body" sz="quarter" idx="16"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New features in new release</a:t>
            </a:r>
          </a:p>
        </p:txBody>
      </p:sp>
      <p:sp>
        <p:nvSpPr>
          <p:cNvPr id="3" name="Text Placeholder 2">
            <a:extLst>
              <a:ext uri="{FF2B5EF4-FFF2-40B4-BE49-F238E27FC236}">
                <a16:creationId xmlns:a16="http://schemas.microsoft.com/office/drawing/2014/main" id="{6050E778-2646-7DE1-F70C-32E5060E4F65}"/>
              </a:ext>
            </a:extLst>
          </p:cNvPr>
          <p:cNvSpPr>
            <a:spLocks noGrp="1"/>
          </p:cNvSpPr>
          <p:nvPr>
            <p:ph type="body" sz="quarter" idx="17" hasCustomPrompt="1"/>
          </p:nvPr>
        </p:nvSpPr>
        <p:spPr>
          <a:xfrm>
            <a:off x="1028213" y="6791157"/>
            <a:ext cx="3557059" cy="440268"/>
          </a:xfrm>
          <a:prstGeom prst="rect">
            <a:avLst/>
          </a:prstGeom>
        </p:spPr>
        <p:txBody>
          <a:bodyPr/>
          <a:lstStyle>
            <a:lvl1pPr marL="0" indent="0" algn="l" defTabSz="914400" rtl="0" eaLnBrk="1" latinLnBrk="0" hangingPunct="1">
              <a:lnSpc>
                <a:spcPts val="2800"/>
              </a:lnSpc>
              <a:buNone/>
              <a:defRPr lang="en-US" sz="2000" b="1" i="0" kern="1200" dirty="0">
                <a:solidFill>
                  <a:srgbClr val="0F0F0F">
                    <a:alpha val="100000"/>
                  </a:srgbClr>
                </a:solidFill>
                <a:latin typeface="Poppins" pitchFamily="2" charset="77"/>
                <a:ea typeface="Poppins" pitchFamily="2" charset="77"/>
                <a:cs typeface="Poppins" pitchFamily="2" charset="77"/>
              </a:defRPr>
            </a:lvl1pPr>
          </a:lstStyle>
          <a:p>
            <a:pPr lvl="0"/>
            <a:r>
              <a:rPr lang="en-US"/>
              <a:t>Month</a:t>
            </a:r>
          </a:p>
        </p:txBody>
      </p:sp>
      <p:sp>
        <p:nvSpPr>
          <p:cNvPr id="38" name="Text Placeholder 37">
            <a:extLst>
              <a:ext uri="{FF2B5EF4-FFF2-40B4-BE49-F238E27FC236}">
                <a16:creationId xmlns:a16="http://schemas.microsoft.com/office/drawing/2014/main" id="{378F2FC8-6C39-E2F6-5B4A-08B50CFA3707}"/>
              </a:ext>
            </a:extLst>
          </p:cNvPr>
          <p:cNvSpPr>
            <a:spLocks noGrp="1"/>
          </p:cNvSpPr>
          <p:nvPr>
            <p:ph type="body" sz="quarter" idx="19" hasCustomPrompt="1"/>
          </p:nvPr>
        </p:nvSpPr>
        <p:spPr>
          <a:xfrm>
            <a:off x="1028214" y="7255585"/>
            <a:ext cx="3557059" cy="1074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pPr>
              <a:lnSpc>
                <a:spcPts val="2800"/>
              </a:lnSpc>
            </a:pPr>
            <a:r>
              <a:rPr lang="en-US" sz="1800" b="1">
                <a:solidFill>
                  <a:srgbClr val="0F0F0F">
                    <a:alpha val="100000"/>
                  </a:srgbClr>
                </a:solidFill>
                <a:latin typeface="Segoe UI Variable Text Semibold" pitchFamily="2" charset="0"/>
              </a:rPr>
              <a:t>Detail of milestone happening at this point in time. </a:t>
            </a:r>
            <a:r>
              <a:rPr lang="en-US" sz="1800"/>
              <a:t>Two to four </a:t>
            </a:r>
            <a:r>
              <a:rPr lang="en-US" sz="1800" b="1">
                <a:solidFill>
                  <a:srgbClr val="0F0F0F">
                    <a:alpha val="100000"/>
                  </a:srgbClr>
                </a:solidFill>
                <a:latin typeface="Segoe UI Variable Text Semibold" pitchFamily="2" charset="0"/>
              </a:rPr>
              <a:t>lines are ideal.</a:t>
            </a:r>
          </a:p>
        </p:txBody>
      </p:sp>
      <p:sp>
        <p:nvSpPr>
          <p:cNvPr id="39" name="Text Placeholder 2">
            <a:extLst>
              <a:ext uri="{FF2B5EF4-FFF2-40B4-BE49-F238E27FC236}">
                <a16:creationId xmlns:a16="http://schemas.microsoft.com/office/drawing/2014/main" id="{39F066E0-91B7-2498-04ED-A26B3EE7835B}"/>
              </a:ext>
            </a:extLst>
          </p:cNvPr>
          <p:cNvSpPr>
            <a:spLocks noGrp="1"/>
          </p:cNvSpPr>
          <p:nvPr>
            <p:ph type="body" sz="quarter" idx="20" hasCustomPrompt="1"/>
          </p:nvPr>
        </p:nvSpPr>
        <p:spPr>
          <a:xfrm>
            <a:off x="4615474" y="6791157"/>
            <a:ext cx="3557059" cy="440268"/>
          </a:xfrm>
          <a:prstGeom prst="rect">
            <a:avLst/>
          </a:prstGeom>
        </p:spPr>
        <p:txBody>
          <a:bodyPr/>
          <a:lstStyle>
            <a:lvl1pPr marL="0" indent="0" algn="l" defTabSz="914400" rtl="0" eaLnBrk="1" latinLnBrk="0" hangingPunct="1">
              <a:lnSpc>
                <a:spcPts val="2800"/>
              </a:lnSpc>
              <a:buNone/>
              <a:defRPr lang="en-US" sz="2000" b="1" i="0" kern="1200" dirty="0">
                <a:solidFill>
                  <a:srgbClr val="0F0F0F">
                    <a:alpha val="100000"/>
                  </a:srgbClr>
                </a:solidFill>
                <a:latin typeface="Poppins" pitchFamily="2" charset="77"/>
                <a:ea typeface="Poppins" pitchFamily="2" charset="77"/>
                <a:cs typeface="Poppins" pitchFamily="2" charset="77"/>
              </a:defRPr>
            </a:lvl1pPr>
          </a:lstStyle>
          <a:p>
            <a:pPr lvl="0"/>
            <a:r>
              <a:rPr lang="en-US"/>
              <a:t>Month</a:t>
            </a:r>
          </a:p>
        </p:txBody>
      </p:sp>
      <p:sp>
        <p:nvSpPr>
          <p:cNvPr id="40" name="Text Placeholder 37">
            <a:extLst>
              <a:ext uri="{FF2B5EF4-FFF2-40B4-BE49-F238E27FC236}">
                <a16:creationId xmlns:a16="http://schemas.microsoft.com/office/drawing/2014/main" id="{04F12F72-B4AC-01C9-E59E-A334BE5B53AA}"/>
              </a:ext>
            </a:extLst>
          </p:cNvPr>
          <p:cNvSpPr>
            <a:spLocks noGrp="1"/>
          </p:cNvSpPr>
          <p:nvPr>
            <p:ph type="body" sz="quarter" idx="21" hasCustomPrompt="1"/>
          </p:nvPr>
        </p:nvSpPr>
        <p:spPr>
          <a:xfrm>
            <a:off x="4615475" y="7255585"/>
            <a:ext cx="3557059" cy="1074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pPr>
              <a:lnSpc>
                <a:spcPts val="2800"/>
              </a:lnSpc>
            </a:pPr>
            <a:r>
              <a:rPr lang="en-US" sz="1800" b="1">
                <a:solidFill>
                  <a:srgbClr val="0F0F0F">
                    <a:alpha val="100000"/>
                  </a:srgbClr>
                </a:solidFill>
                <a:latin typeface="Segoe UI Variable Text Semibold" pitchFamily="2" charset="0"/>
              </a:rPr>
              <a:t>Detail of milestone happening at this point in time. </a:t>
            </a:r>
            <a:r>
              <a:rPr lang="en-US" sz="1800"/>
              <a:t>Two to four </a:t>
            </a:r>
            <a:r>
              <a:rPr lang="en-US" sz="1800" b="1">
                <a:solidFill>
                  <a:srgbClr val="0F0F0F">
                    <a:alpha val="100000"/>
                  </a:srgbClr>
                </a:solidFill>
                <a:latin typeface="Segoe UI Variable Text Semibold" pitchFamily="2" charset="0"/>
              </a:rPr>
              <a:t>lines are ideal.</a:t>
            </a:r>
          </a:p>
        </p:txBody>
      </p:sp>
      <p:sp>
        <p:nvSpPr>
          <p:cNvPr id="41" name="Text Placeholder 2">
            <a:extLst>
              <a:ext uri="{FF2B5EF4-FFF2-40B4-BE49-F238E27FC236}">
                <a16:creationId xmlns:a16="http://schemas.microsoft.com/office/drawing/2014/main" id="{F4992439-7519-A93F-0602-FE954DF166ED}"/>
              </a:ext>
            </a:extLst>
          </p:cNvPr>
          <p:cNvSpPr>
            <a:spLocks noGrp="1"/>
          </p:cNvSpPr>
          <p:nvPr>
            <p:ph type="body" sz="quarter" idx="22" hasCustomPrompt="1"/>
          </p:nvPr>
        </p:nvSpPr>
        <p:spPr>
          <a:xfrm>
            <a:off x="8202736" y="6791157"/>
            <a:ext cx="3557059" cy="440268"/>
          </a:xfrm>
          <a:prstGeom prst="rect">
            <a:avLst/>
          </a:prstGeom>
        </p:spPr>
        <p:txBody>
          <a:bodyPr/>
          <a:lstStyle>
            <a:lvl1pPr marL="0" indent="0" algn="l" defTabSz="914400" rtl="0" eaLnBrk="1" latinLnBrk="0" hangingPunct="1">
              <a:lnSpc>
                <a:spcPts val="2800"/>
              </a:lnSpc>
              <a:buNone/>
              <a:defRPr lang="en-US" sz="2000" b="1" i="0" kern="1200" dirty="0">
                <a:solidFill>
                  <a:srgbClr val="0F0F0F">
                    <a:alpha val="100000"/>
                  </a:srgbClr>
                </a:solidFill>
                <a:latin typeface="Poppins" pitchFamily="2" charset="77"/>
                <a:ea typeface="Poppins" pitchFamily="2" charset="77"/>
                <a:cs typeface="Poppins" pitchFamily="2" charset="77"/>
              </a:defRPr>
            </a:lvl1pPr>
          </a:lstStyle>
          <a:p>
            <a:pPr lvl="0"/>
            <a:r>
              <a:rPr lang="en-US"/>
              <a:t>Month</a:t>
            </a:r>
          </a:p>
        </p:txBody>
      </p:sp>
      <p:sp>
        <p:nvSpPr>
          <p:cNvPr id="42" name="Text Placeholder 37">
            <a:extLst>
              <a:ext uri="{FF2B5EF4-FFF2-40B4-BE49-F238E27FC236}">
                <a16:creationId xmlns:a16="http://schemas.microsoft.com/office/drawing/2014/main" id="{0C9624DA-3D54-50F6-FBD0-315DD7D7C3E5}"/>
              </a:ext>
            </a:extLst>
          </p:cNvPr>
          <p:cNvSpPr>
            <a:spLocks noGrp="1"/>
          </p:cNvSpPr>
          <p:nvPr>
            <p:ph type="body" sz="quarter" idx="23" hasCustomPrompt="1"/>
          </p:nvPr>
        </p:nvSpPr>
        <p:spPr>
          <a:xfrm>
            <a:off x="8202737" y="7255585"/>
            <a:ext cx="3557059" cy="1074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pPr>
              <a:lnSpc>
                <a:spcPts val="2800"/>
              </a:lnSpc>
            </a:pPr>
            <a:r>
              <a:rPr lang="en-US" sz="1800" b="1">
                <a:solidFill>
                  <a:srgbClr val="0F0F0F">
                    <a:alpha val="100000"/>
                  </a:srgbClr>
                </a:solidFill>
                <a:latin typeface="Segoe UI Variable Text Semibold" pitchFamily="2" charset="0"/>
              </a:rPr>
              <a:t>Detail of milestone happening at this point in time. </a:t>
            </a:r>
            <a:r>
              <a:rPr lang="en-US" sz="1800"/>
              <a:t>Two to four </a:t>
            </a:r>
            <a:r>
              <a:rPr lang="en-US" sz="1800" b="1">
                <a:solidFill>
                  <a:srgbClr val="0F0F0F">
                    <a:alpha val="100000"/>
                  </a:srgbClr>
                </a:solidFill>
                <a:latin typeface="Segoe UI Variable Text Semibold" pitchFamily="2" charset="0"/>
              </a:rPr>
              <a:t>lines are ideal.</a:t>
            </a:r>
          </a:p>
        </p:txBody>
      </p:sp>
      <p:sp>
        <p:nvSpPr>
          <p:cNvPr id="43" name="Text Placeholder 2">
            <a:extLst>
              <a:ext uri="{FF2B5EF4-FFF2-40B4-BE49-F238E27FC236}">
                <a16:creationId xmlns:a16="http://schemas.microsoft.com/office/drawing/2014/main" id="{C4A15BA1-6F75-5848-0BE5-9972EB528DF3}"/>
              </a:ext>
            </a:extLst>
          </p:cNvPr>
          <p:cNvSpPr>
            <a:spLocks noGrp="1"/>
          </p:cNvSpPr>
          <p:nvPr>
            <p:ph type="body" sz="quarter" idx="24" hasCustomPrompt="1"/>
          </p:nvPr>
        </p:nvSpPr>
        <p:spPr>
          <a:xfrm>
            <a:off x="11789997" y="6791157"/>
            <a:ext cx="3557059" cy="440268"/>
          </a:xfrm>
          <a:prstGeom prst="rect">
            <a:avLst/>
          </a:prstGeom>
        </p:spPr>
        <p:txBody>
          <a:bodyPr/>
          <a:lstStyle>
            <a:lvl1pPr marL="0" indent="0" algn="l" defTabSz="914400" rtl="0" eaLnBrk="1" latinLnBrk="0" hangingPunct="1">
              <a:lnSpc>
                <a:spcPts val="2800"/>
              </a:lnSpc>
              <a:buNone/>
              <a:defRPr lang="en-US" sz="2000" b="1" i="0" kern="1200" dirty="0">
                <a:solidFill>
                  <a:srgbClr val="0F0F0F">
                    <a:alpha val="100000"/>
                  </a:srgbClr>
                </a:solidFill>
                <a:latin typeface="Poppins" pitchFamily="2" charset="77"/>
                <a:ea typeface="Poppins" pitchFamily="2" charset="77"/>
                <a:cs typeface="Poppins" pitchFamily="2" charset="77"/>
              </a:defRPr>
            </a:lvl1pPr>
          </a:lstStyle>
          <a:p>
            <a:pPr lvl="0"/>
            <a:r>
              <a:rPr lang="en-US"/>
              <a:t>Month</a:t>
            </a:r>
          </a:p>
        </p:txBody>
      </p:sp>
      <p:sp>
        <p:nvSpPr>
          <p:cNvPr id="44" name="Text Placeholder 37">
            <a:extLst>
              <a:ext uri="{FF2B5EF4-FFF2-40B4-BE49-F238E27FC236}">
                <a16:creationId xmlns:a16="http://schemas.microsoft.com/office/drawing/2014/main" id="{73272E5A-2D67-2FEC-5889-9532103D2462}"/>
              </a:ext>
            </a:extLst>
          </p:cNvPr>
          <p:cNvSpPr>
            <a:spLocks noGrp="1"/>
          </p:cNvSpPr>
          <p:nvPr>
            <p:ph type="body" sz="quarter" idx="25" hasCustomPrompt="1"/>
          </p:nvPr>
        </p:nvSpPr>
        <p:spPr>
          <a:xfrm>
            <a:off x="11789998" y="7255585"/>
            <a:ext cx="3557059" cy="1074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pPr>
              <a:lnSpc>
                <a:spcPts val="2800"/>
              </a:lnSpc>
            </a:pPr>
            <a:r>
              <a:rPr lang="en-US" sz="1800" b="1">
                <a:solidFill>
                  <a:srgbClr val="0F0F0F">
                    <a:alpha val="100000"/>
                  </a:srgbClr>
                </a:solidFill>
                <a:latin typeface="Segoe UI Variable Text Semibold" pitchFamily="2" charset="0"/>
              </a:rPr>
              <a:t>Detail of milestone happening at this point in time. </a:t>
            </a:r>
            <a:r>
              <a:rPr lang="en-US" sz="1800"/>
              <a:t>Two to four </a:t>
            </a:r>
            <a:r>
              <a:rPr lang="en-US" sz="1800" b="1">
                <a:solidFill>
                  <a:srgbClr val="0F0F0F">
                    <a:alpha val="100000"/>
                  </a:srgbClr>
                </a:solidFill>
                <a:latin typeface="Segoe UI Variable Text Semibold" pitchFamily="2" charset="0"/>
              </a:rPr>
              <a:t>lines are ideal.</a:t>
            </a:r>
          </a:p>
        </p:txBody>
      </p:sp>
      <p:sp>
        <p:nvSpPr>
          <p:cNvPr id="45" name="Text Placeholder 2">
            <a:extLst>
              <a:ext uri="{FF2B5EF4-FFF2-40B4-BE49-F238E27FC236}">
                <a16:creationId xmlns:a16="http://schemas.microsoft.com/office/drawing/2014/main" id="{38CC13D9-910F-E88A-80F3-A1CE25C93582}"/>
              </a:ext>
            </a:extLst>
          </p:cNvPr>
          <p:cNvSpPr>
            <a:spLocks noGrp="1"/>
          </p:cNvSpPr>
          <p:nvPr>
            <p:ph type="body" sz="quarter" idx="26" hasCustomPrompt="1"/>
          </p:nvPr>
        </p:nvSpPr>
        <p:spPr>
          <a:xfrm>
            <a:off x="15377259" y="6791157"/>
            <a:ext cx="3557059" cy="440268"/>
          </a:xfrm>
          <a:prstGeom prst="rect">
            <a:avLst/>
          </a:prstGeom>
        </p:spPr>
        <p:txBody>
          <a:bodyPr/>
          <a:lstStyle>
            <a:lvl1pPr marL="0" indent="0" algn="l" defTabSz="914400" rtl="0" eaLnBrk="1" latinLnBrk="0" hangingPunct="1">
              <a:lnSpc>
                <a:spcPts val="2800"/>
              </a:lnSpc>
              <a:buNone/>
              <a:defRPr lang="en-US" sz="2000" b="1" i="0" kern="1200" dirty="0">
                <a:solidFill>
                  <a:srgbClr val="0F0F0F">
                    <a:alpha val="100000"/>
                  </a:srgbClr>
                </a:solidFill>
                <a:latin typeface="Poppins" pitchFamily="2" charset="77"/>
                <a:ea typeface="Poppins" pitchFamily="2" charset="77"/>
                <a:cs typeface="Poppins" pitchFamily="2" charset="77"/>
              </a:defRPr>
            </a:lvl1pPr>
          </a:lstStyle>
          <a:p>
            <a:pPr lvl="0"/>
            <a:r>
              <a:rPr lang="en-US"/>
              <a:t>Month</a:t>
            </a:r>
          </a:p>
        </p:txBody>
      </p:sp>
      <p:sp>
        <p:nvSpPr>
          <p:cNvPr id="46" name="Text Placeholder 37">
            <a:extLst>
              <a:ext uri="{FF2B5EF4-FFF2-40B4-BE49-F238E27FC236}">
                <a16:creationId xmlns:a16="http://schemas.microsoft.com/office/drawing/2014/main" id="{66D8D300-B95C-750F-BFB5-1D2B8AAB2E41}"/>
              </a:ext>
            </a:extLst>
          </p:cNvPr>
          <p:cNvSpPr>
            <a:spLocks noGrp="1"/>
          </p:cNvSpPr>
          <p:nvPr>
            <p:ph type="body" sz="quarter" idx="27" hasCustomPrompt="1"/>
          </p:nvPr>
        </p:nvSpPr>
        <p:spPr>
          <a:xfrm>
            <a:off x="15377260" y="7255585"/>
            <a:ext cx="3557059" cy="1074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pPr>
              <a:lnSpc>
                <a:spcPts val="2800"/>
              </a:lnSpc>
            </a:pPr>
            <a:r>
              <a:rPr lang="en-US" sz="1800" b="1">
                <a:solidFill>
                  <a:srgbClr val="0F0F0F">
                    <a:alpha val="100000"/>
                  </a:srgbClr>
                </a:solidFill>
                <a:latin typeface="Segoe UI Variable Text Semibold" pitchFamily="2" charset="0"/>
              </a:rPr>
              <a:t>Detail of milestone happening at this point in time. </a:t>
            </a:r>
            <a:r>
              <a:rPr lang="en-US" sz="1800"/>
              <a:t>Two to four </a:t>
            </a:r>
            <a:r>
              <a:rPr lang="en-US" sz="1800" b="1">
                <a:solidFill>
                  <a:srgbClr val="0F0F0F">
                    <a:alpha val="100000"/>
                  </a:srgbClr>
                </a:solidFill>
                <a:latin typeface="Segoe UI Variable Text Semibold" pitchFamily="2" charset="0"/>
              </a:rPr>
              <a:t>lines are ideal.</a:t>
            </a:r>
          </a:p>
        </p:txBody>
      </p:sp>
      <p:sp>
        <p:nvSpPr>
          <p:cNvPr id="47" name="Text Placeholder 2">
            <a:extLst>
              <a:ext uri="{FF2B5EF4-FFF2-40B4-BE49-F238E27FC236}">
                <a16:creationId xmlns:a16="http://schemas.microsoft.com/office/drawing/2014/main" id="{178A6E13-DFF2-3D21-D580-85A75DD25803}"/>
              </a:ext>
            </a:extLst>
          </p:cNvPr>
          <p:cNvSpPr>
            <a:spLocks noGrp="1"/>
          </p:cNvSpPr>
          <p:nvPr>
            <p:ph type="body" sz="quarter" idx="28" hasCustomPrompt="1"/>
          </p:nvPr>
        </p:nvSpPr>
        <p:spPr>
          <a:xfrm>
            <a:off x="18964520" y="6791157"/>
            <a:ext cx="3557059" cy="440268"/>
          </a:xfrm>
          <a:prstGeom prst="rect">
            <a:avLst/>
          </a:prstGeom>
        </p:spPr>
        <p:txBody>
          <a:bodyPr/>
          <a:lstStyle>
            <a:lvl1pPr marL="0" indent="0" algn="l" defTabSz="914400" rtl="0" eaLnBrk="1" latinLnBrk="0" hangingPunct="1">
              <a:lnSpc>
                <a:spcPts val="2800"/>
              </a:lnSpc>
              <a:buNone/>
              <a:defRPr lang="en-US" sz="2000" b="1" i="0" kern="1200" dirty="0">
                <a:solidFill>
                  <a:srgbClr val="0F0F0F">
                    <a:alpha val="100000"/>
                  </a:srgbClr>
                </a:solidFill>
                <a:latin typeface="Poppins" pitchFamily="2" charset="77"/>
                <a:ea typeface="Poppins" pitchFamily="2" charset="77"/>
                <a:cs typeface="Poppins" pitchFamily="2" charset="77"/>
              </a:defRPr>
            </a:lvl1pPr>
          </a:lstStyle>
          <a:p>
            <a:pPr lvl="0"/>
            <a:r>
              <a:rPr lang="en-US"/>
              <a:t>Month</a:t>
            </a:r>
          </a:p>
        </p:txBody>
      </p:sp>
      <p:sp>
        <p:nvSpPr>
          <p:cNvPr id="48" name="Text Placeholder 37">
            <a:extLst>
              <a:ext uri="{FF2B5EF4-FFF2-40B4-BE49-F238E27FC236}">
                <a16:creationId xmlns:a16="http://schemas.microsoft.com/office/drawing/2014/main" id="{F8E9ED62-697A-439E-557F-3829257383DB}"/>
              </a:ext>
            </a:extLst>
          </p:cNvPr>
          <p:cNvSpPr>
            <a:spLocks noGrp="1"/>
          </p:cNvSpPr>
          <p:nvPr>
            <p:ph type="body" sz="quarter" idx="29" hasCustomPrompt="1"/>
          </p:nvPr>
        </p:nvSpPr>
        <p:spPr>
          <a:xfrm>
            <a:off x="18964521" y="7255585"/>
            <a:ext cx="3557059" cy="1074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pPr>
              <a:lnSpc>
                <a:spcPts val="2800"/>
              </a:lnSpc>
            </a:pPr>
            <a:r>
              <a:rPr lang="en-US" sz="1800" b="1">
                <a:solidFill>
                  <a:srgbClr val="0F0F0F">
                    <a:alpha val="100000"/>
                  </a:srgbClr>
                </a:solidFill>
                <a:latin typeface="Segoe UI Variable Text Semibold" pitchFamily="2" charset="0"/>
              </a:rPr>
              <a:t>Detail of milestone happening at this point in time. </a:t>
            </a:r>
            <a:r>
              <a:rPr lang="en-US" sz="1800"/>
              <a:t>Two to four </a:t>
            </a:r>
            <a:r>
              <a:rPr lang="en-US" sz="1800" b="1">
                <a:solidFill>
                  <a:srgbClr val="0F0F0F">
                    <a:alpha val="100000"/>
                  </a:srgbClr>
                </a:solidFill>
                <a:latin typeface="Segoe UI Variable Text Semibold" pitchFamily="2" charset="0"/>
              </a:rPr>
              <a:t>lines are ideal.</a:t>
            </a:r>
          </a:p>
        </p:txBody>
      </p:sp>
      <p:sp>
        <p:nvSpPr>
          <p:cNvPr id="49" name="Text Placeholder 19">
            <a:extLst>
              <a:ext uri="{FF2B5EF4-FFF2-40B4-BE49-F238E27FC236}">
                <a16:creationId xmlns:a16="http://schemas.microsoft.com/office/drawing/2014/main" id="{0111D9F3-0960-E05F-ABD5-D89EBDDDB7ED}"/>
              </a:ext>
            </a:extLst>
          </p:cNvPr>
          <p:cNvSpPr>
            <a:spLocks noGrp="1"/>
          </p:cNvSpPr>
          <p:nvPr>
            <p:ph type="body" sz="quarter" idx="30" hasCustomPrompt="1"/>
          </p:nvPr>
        </p:nvSpPr>
        <p:spPr>
          <a:xfrm>
            <a:off x="1040245"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0" name="Text Placeholder 19">
            <a:extLst>
              <a:ext uri="{FF2B5EF4-FFF2-40B4-BE49-F238E27FC236}">
                <a16:creationId xmlns:a16="http://schemas.microsoft.com/office/drawing/2014/main" id="{241F2E50-5A5E-851C-A57A-DE1062265674}"/>
              </a:ext>
            </a:extLst>
          </p:cNvPr>
          <p:cNvSpPr>
            <a:spLocks noGrp="1"/>
          </p:cNvSpPr>
          <p:nvPr>
            <p:ph type="body" sz="quarter" idx="31" hasCustomPrompt="1"/>
          </p:nvPr>
        </p:nvSpPr>
        <p:spPr>
          <a:xfrm>
            <a:off x="4587313"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1" name="Text Placeholder 19">
            <a:extLst>
              <a:ext uri="{FF2B5EF4-FFF2-40B4-BE49-F238E27FC236}">
                <a16:creationId xmlns:a16="http://schemas.microsoft.com/office/drawing/2014/main" id="{B81E9B62-337A-7D2A-401E-01F56200D939}"/>
              </a:ext>
            </a:extLst>
          </p:cNvPr>
          <p:cNvSpPr>
            <a:spLocks noGrp="1"/>
          </p:cNvSpPr>
          <p:nvPr>
            <p:ph type="body" sz="quarter" idx="32" hasCustomPrompt="1"/>
          </p:nvPr>
        </p:nvSpPr>
        <p:spPr>
          <a:xfrm>
            <a:off x="8134381"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2" name="Text Placeholder 19">
            <a:extLst>
              <a:ext uri="{FF2B5EF4-FFF2-40B4-BE49-F238E27FC236}">
                <a16:creationId xmlns:a16="http://schemas.microsoft.com/office/drawing/2014/main" id="{9C98AB01-F218-3028-A599-951ABD13A413}"/>
              </a:ext>
            </a:extLst>
          </p:cNvPr>
          <p:cNvSpPr>
            <a:spLocks noGrp="1"/>
          </p:cNvSpPr>
          <p:nvPr>
            <p:ph type="body" sz="quarter" idx="33" hasCustomPrompt="1"/>
          </p:nvPr>
        </p:nvSpPr>
        <p:spPr>
          <a:xfrm>
            <a:off x="11681449"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3" name="Text Placeholder 19">
            <a:extLst>
              <a:ext uri="{FF2B5EF4-FFF2-40B4-BE49-F238E27FC236}">
                <a16:creationId xmlns:a16="http://schemas.microsoft.com/office/drawing/2014/main" id="{EA0D7CEB-BCF8-88CA-1AEF-45FD42E81897}"/>
              </a:ext>
            </a:extLst>
          </p:cNvPr>
          <p:cNvSpPr>
            <a:spLocks noGrp="1"/>
          </p:cNvSpPr>
          <p:nvPr>
            <p:ph type="body" sz="quarter" idx="34" hasCustomPrompt="1"/>
          </p:nvPr>
        </p:nvSpPr>
        <p:spPr>
          <a:xfrm>
            <a:off x="15349098"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4" name="Text Placeholder 19">
            <a:extLst>
              <a:ext uri="{FF2B5EF4-FFF2-40B4-BE49-F238E27FC236}">
                <a16:creationId xmlns:a16="http://schemas.microsoft.com/office/drawing/2014/main" id="{4FAEA102-F667-DDD3-BA2C-B99E7C63528A}"/>
              </a:ext>
            </a:extLst>
          </p:cNvPr>
          <p:cNvSpPr>
            <a:spLocks noGrp="1"/>
          </p:cNvSpPr>
          <p:nvPr>
            <p:ph type="body" sz="quarter" idx="35" hasCustomPrompt="1"/>
          </p:nvPr>
        </p:nvSpPr>
        <p:spPr>
          <a:xfrm>
            <a:off x="18896166"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Tree>
    <p:extLst>
      <p:ext uri="{BB962C8B-B14F-4D97-AF65-F5344CB8AC3E}">
        <p14:creationId xmlns:p14="http://schemas.microsoft.com/office/powerpoint/2010/main" val="9706575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blocks">
    <p:bg>
      <p:bgPr>
        <a:solidFill>
          <a:schemeClr val="accent4"/>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2E72801E-F3B3-76DA-DC57-0276D87F411E}"/>
              </a:ext>
            </a:extLst>
          </p:cNvPr>
          <p:cNvSpPr/>
          <p:nvPr userDrawn="1"/>
        </p:nvSpPr>
        <p:spPr>
          <a:xfrm>
            <a:off x="10105383" y="2998788"/>
            <a:ext cx="4176282" cy="5816600"/>
          </a:xfrm>
          <a:prstGeom prst="roundRect">
            <a:avLst>
              <a:gd name="adj" fmla="val 40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3" name="Rounded Rectangle 2">
            <a:extLst>
              <a:ext uri="{FF2B5EF4-FFF2-40B4-BE49-F238E27FC236}">
                <a16:creationId xmlns:a16="http://schemas.microsoft.com/office/drawing/2014/main" id="{ECAB2535-986A-5928-8411-E031B3B9FCD9}"/>
              </a:ext>
            </a:extLst>
          </p:cNvPr>
          <p:cNvSpPr/>
          <p:nvPr userDrawn="1"/>
        </p:nvSpPr>
        <p:spPr>
          <a:xfrm>
            <a:off x="1147121" y="2998788"/>
            <a:ext cx="4176282" cy="5816600"/>
          </a:xfrm>
          <a:prstGeom prst="roundRect">
            <a:avLst>
              <a:gd name="adj" fmla="val 40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4" name="Rounded Rectangle 3">
            <a:extLst>
              <a:ext uri="{FF2B5EF4-FFF2-40B4-BE49-F238E27FC236}">
                <a16:creationId xmlns:a16="http://schemas.microsoft.com/office/drawing/2014/main" id="{2C08EA4F-2695-1A87-B2B8-81F4665F4732}"/>
              </a:ext>
            </a:extLst>
          </p:cNvPr>
          <p:cNvSpPr/>
          <p:nvPr userDrawn="1"/>
        </p:nvSpPr>
        <p:spPr>
          <a:xfrm>
            <a:off x="19063646" y="2998788"/>
            <a:ext cx="4176282" cy="5816600"/>
          </a:xfrm>
          <a:prstGeom prst="roundRect">
            <a:avLst>
              <a:gd name="adj" fmla="val 40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5" name="Rounded Rectangle 4">
            <a:extLst>
              <a:ext uri="{FF2B5EF4-FFF2-40B4-BE49-F238E27FC236}">
                <a16:creationId xmlns:a16="http://schemas.microsoft.com/office/drawing/2014/main" id="{EA145E20-1E13-6952-0928-996DC519DB15}"/>
              </a:ext>
            </a:extLst>
          </p:cNvPr>
          <p:cNvSpPr/>
          <p:nvPr userDrawn="1"/>
        </p:nvSpPr>
        <p:spPr>
          <a:xfrm>
            <a:off x="12341966" y="9118600"/>
            <a:ext cx="10897962" cy="3454400"/>
          </a:xfrm>
          <a:prstGeom prst="roundRect">
            <a:avLst>
              <a:gd name="adj" fmla="val 40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6" name="Rounded Rectangle 5">
            <a:extLst>
              <a:ext uri="{FF2B5EF4-FFF2-40B4-BE49-F238E27FC236}">
                <a16:creationId xmlns:a16="http://schemas.microsoft.com/office/drawing/2014/main" id="{8624B87D-76EF-DD8B-D625-EF95FFBCDAD7}"/>
              </a:ext>
            </a:extLst>
          </p:cNvPr>
          <p:cNvSpPr/>
          <p:nvPr userDrawn="1"/>
        </p:nvSpPr>
        <p:spPr>
          <a:xfrm>
            <a:off x="1140566" y="9118600"/>
            <a:ext cx="10897962" cy="3454400"/>
          </a:xfrm>
          <a:prstGeom prst="roundRect">
            <a:avLst>
              <a:gd name="adj" fmla="val 40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7" name="Rounded Rectangle 6">
            <a:extLst>
              <a:ext uri="{FF2B5EF4-FFF2-40B4-BE49-F238E27FC236}">
                <a16:creationId xmlns:a16="http://schemas.microsoft.com/office/drawing/2014/main" id="{819FA051-30FB-12EF-1A3B-5420FDB3E061}"/>
              </a:ext>
            </a:extLst>
          </p:cNvPr>
          <p:cNvSpPr/>
          <p:nvPr userDrawn="1"/>
        </p:nvSpPr>
        <p:spPr>
          <a:xfrm>
            <a:off x="5633396" y="2998788"/>
            <a:ext cx="4176282" cy="2755900"/>
          </a:xfrm>
          <a:prstGeom prst="roundRect">
            <a:avLst>
              <a:gd name="adj" fmla="val 452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8" name="Rounded Rectangle 7">
            <a:extLst>
              <a:ext uri="{FF2B5EF4-FFF2-40B4-BE49-F238E27FC236}">
                <a16:creationId xmlns:a16="http://schemas.microsoft.com/office/drawing/2014/main" id="{C269B9BA-693D-5C29-4793-E9AD1BCB8FC6}"/>
              </a:ext>
            </a:extLst>
          </p:cNvPr>
          <p:cNvSpPr/>
          <p:nvPr userDrawn="1"/>
        </p:nvSpPr>
        <p:spPr>
          <a:xfrm>
            <a:off x="5633396" y="6056313"/>
            <a:ext cx="4176282" cy="2755900"/>
          </a:xfrm>
          <a:prstGeom prst="roundRect">
            <a:avLst>
              <a:gd name="adj" fmla="val 452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9" name="Rounded Rectangle 8">
            <a:extLst>
              <a:ext uri="{FF2B5EF4-FFF2-40B4-BE49-F238E27FC236}">
                <a16:creationId xmlns:a16="http://schemas.microsoft.com/office/drawing/2014/main" id="{8C80E795-7FC8-D097-4D94-EA50BB0EBAD6}"/>
              </a:ext>
            </a:extLst>
          </p:cNvPr>
          <p:cNvSpPr/>
          <p:nvPr userDrawn="1"/>
        </p:nvSpPr>
        <p:spPr>
          <a:xfrm>
            <a:off x="14591658" y="2998788"/>
            <a:ext cx="4176282" cy="2755900"/>
          </a:xfrm>
          <a:prstGeom prst="roundRect">
            <a:avLst>
              <a:gd name="adj" fmla="val 452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10" name="Rounded Rectangle 9">
            <a:extLst>
              <a:ext uri="{FF2B5EF4-FFF2-40B4-BE49-F238E27FC236}">
                <a16:creationId xmlns:a16="http://schemas.microsoft.com/office/drawing/2014/main" id="{4FBE580C-645A-54F5-6552-2C604B78D514}"/>
              </a:ext>
            </a:extLst>
          </p:cNvPr>
          <p:cNvSpPr/>
          <p:nvPr userDrawn="1"/>
        </p:nvSpPr>
        <p:spPr>
          <a:xfrm>
            <a:off x="14591658" y="6056313"/>
            <a:ext cx="4176282" cy="2755900"/>
          </a:xfrm>
          <a:prstGeom prst="roundRect">
            <a:avLst>
              <a:gd name="adj" fmla="val 452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31" name="Text Placeholder 19">
            <a:extLst>
              <a:ext uri="{FF2B5EF4-FFF2-40B4-BE49-F238E27FC236}">
                <a16:creationId xmlns:a16="http://schemas.microsoft.com/office/drawing/2014/main" id="{A2D71D46-4A53-319E-4638-A67D5C687F73}"/>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tx2"/>
                </a:solidFill>
                <a:latin typeface="Poppins" pitchFamily="2" charset="77"/>
                <a:ea typeface="Poppins" pitchFamily="2" charset="77"/>
                <a:cs typeface="Poppins" pitchFamily="2" charset="77"/>
              </a:defRPr>
            </a:lvl1pPr>
          </a:lstStyle>
          <a:p>
            <a:pPr lvl="0"/>
            <a:r>
              <a:rPr lang="en-US"/>
              <a:t>Subtitle</a:t>
            </a:r>
          </a:p>
        </p:txBody>
      </p:sp>
      <p:sp>
        <p:nvSpPr>
          <p:cNvPr id="32" name="Text Placeholder 19">
            <a:extLst>
              <a:ext uri="{FF2B5EF4-FFF2-40B4-BE49-F238E27FC236}">
                <a16:creationId xmlns:a16="http://schemas.microsoft.com/office/drawing/2014/main" id="{133FB886-FF57-19AF-0A4D-7E0F975251F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12" name="Text Placeholder 11">
            <a:extLst>
              <a:ext uri="{FF2B5EF4-FFF2-40B4-BE49-F238E27FC236}">
                <a16:creationId xmlns:a16="http://schemas.microsoft.com/office/drawing/2014/main" id="{886ABE97-4550-BB35-04CE-50B646433E29}"/>
              </a:ext>
            </a:extLst>
          </p:cNvPr>
          <p:cNvSpPr>
            <a:spLocks noGrp="1"/>
          </p:cNvSpPr>
          <p:nvPr>
            <p:ph type="body" sz="quarter" idx="16" hasCustomPrompt="1"/>
          </p:nvPr>
        </p:nvSpPr>
        <p:spPr>
          <a:xfrm>
            <a:off x="1508863" y="3423965"/>
            <a:ext cx="3455024"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lvl="0"/>
            <a:r>
              <a:rPr lang="en-US"/>
              <a:t>Visual Studio</a:t>
            </a:r>
          </a:p>
        </p:txBody>
      </p:sp>
      <p:sp>
        <p:nvSpPr>
          <p:cNvPr id="36" name="Text Placeholder 11">
            <a:extLst>
              <a:ext uri="{FF2B5EF4-FFF2-40B4-BE49-F238E27FC236}">
                <a16:creationId xmlns:a16="http://schemas.microsoft.com/office/drawing/2014/main" id="{0A795EA2-9A65-1A47-5947-81E6A1749E11}"/>
              </a:ext>
            </a:extLst>
          </p:cNvPr>
          <p:cNvSpPr>
            <a:spLocks noGrp="1"/>
          </p:cNvSpPr>
          <p:nvPr>
            <p:ph type="body" sz="quarter" idx="17" hasCustomPrompt="1"/>
          </p:nvPr>
        </p:nvSpPr>
        <p:spPr>
          <a:xfrm>
            <a:off x="1508863" y="4077107"/>
            <a:ext cx="3455024" cy="1318858"/>
          </a:xfrm>
          <a:prstGeom prst="rect">
            <a:avLst/>
          </a:prstGeom>
        </p:spPr>
        <p:txBody>
          <a:bodyPr/>
          <a:lstStyle>
            <a:lvl1pPr marL="0" indent="0" algn="l" defTabSz="914400" rtl="0" eaLnBrk="1" latinLnBrk="0" hangingPunct="1">
              <a:lnSpc>
                <a:spcPct val="100000"/>
              </a:lnSpc>
              <a:buFont typeface="Wingdings" pitchFamily="2" charset="2"/>
              <a:buNone/>
              <a:defRPr lang="en-US" sz="2000" b="0" i="0" kern="1200" dirty="0">
                <a:solidFill>
                  <a:schemeClr val="tx1"/>
                </a:solidFill>
                <a:latin typeface="Poppins" pitchFamily="2" charset="77"/>
                <a:ea typeface="Aptos" panose="020B0004020202020204" pitchFamily="34" charset="0"/>
                <a:cs typeface="Poppins" pitchFamily="2" charset="77"/>
              </a:defRPr>
            </a:lvl1pPr>
          </a:lstStyle>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p:txBody>
      </p:sp>
      <p:sp>
        <p:nvSpPr>
          <p:cNvPr id="37" name="Text Placeholder 11">
            <a:extLst>
              <a:ext uri="{FF2B5EF4-FFF2-40B4-BE49-F238E27FC236}">
                <a16:creationId xmlns:a16="http://schemas.microsoft.com/office/drawing/2014/main" id="{5B7620F3-B2C0-B194-DEA0-149CE7065433}"/>
              </a:ext>
            </a:extLst>
          </p:cNvPr>
          <p:cNvSpPr>
            <a:spLocks noGrp="1"/>
          </p:cNvSpPr>
          <p:nvPr>
            <p:ph type="body" sz="quarter" idx="18" hasCustomPrompt="1"/>
          </p:nvPr>
        </p:nvSpPr>
        <p:spPr>
          <a:xfrm>
            <a:off x="5996971" y="3423965"/>
            <a:ext cx="351881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lvl="0"/>
            <a:r>
              <a:rPr lang="en-US"/>
              <a:t>GitHub</a:t>
            </a:r>
          </a:p>
        </p:txBody>
      </p:sp>
      <p:sp>
        <p:nvSpPr>
          <p:cNvPr id="38" name="Text Placeholder 11">
            <a:extLst>
              <a:ext uri="{FF2B5EF4-FFF2-40B4-BE49-F238E27FC236}">
                <a16:creationId xmlns:a16="http://schemas.microsoft.com/office/drawing/2014/main" id="{628C123C-C80D-CEA8-6BA1-E96802429457}"/>
              </a:ext>
            </a:extLst>
          </p:cNvPr>
          <p:cNvSpPr>
            <a:spLocks noGrp="1"/>
          </p:cNvSpPr>
          <p:nvPr>
            <p:ph type="body" sz="quarter" idx="19" hasCustomPrompt="1"/>
          </p:nvPr>
        </p:nvSpPr>
        <p:spPr>
          <a:xfrm>
            <a:off x="5996971" y="4077107"/>
            <a:ext cx="3518818" cy="1318858"/>
          </a:xfrm>
          <a:prstGeom prst="rect">
            <a:avLst/>
          </a:prstGeom>
        </p:spPr>
        <p:txBody>
          <a:bodyPr/>
          <a:lstStyle>
            <a:lvl1pPr marL="0" indent="0" algn="l" defTabSz="914400" rtl="0" eaLnBrk="1" latinLnBrk="0" hangingPunct="1">
              <a:lnSpc>
                <a:spcPct val="100000"/>
              </a:lnSpc>
              <a:buFont typeface="Wingdings" pitchFamily="2" charset="2"/>
              <a:buNone/>
              <a:defRPr lang="en-US" sz="2000" b="0" i="0" kern="1200" dirty="0">
                <a:solidFill>
                  <a:schemeClr val="tx1"/>
                </a:solidFill>
                <a:latin typeface="Poppins" pitchFamily="2" charset="77"/>
                <a:ea typeface="Aptos" panose="020B0004020202020204" pitchFamily="34" charset="0"/>
                <a:cs typeface="Poppins" pitchFamily="2" charset="77"/>
              </a:defRPr>
            </a:lvl1pPr>
          </a:lstStyle>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p:txBody>
      </p:sp>
      <p:sp>
        <p:nvSpPr>
          <p:cNvPr id="39" name="Text Placeholder 11">
            <a:extLst>
              <a:ext uri="{FF2B5EF4-FFF2-40B4-BE49-F238E27FC236}">
                <a16:creationId xmlns:a16="http://schemas.microsoft.com/office/drawing/2014/main" id="{A9DA79F8-4CAE-1EC4-9373-75963FEE1E94}"/>
              </a:ext>
            </a:extLst>
          </p:cNvPr>
          <p:cNvSpPr>
            <a:spLocks noGrp="1"/>
          </p:cNvSpPr>
          <p:nvPr>
            <p:ph type="body" sz="quarter" idx="20" hasCustomPrompt="1"/>
          </p:nvPr>
        </p:nvSpPr>
        <p:spPr>
          <a:xfrm>
            <a:off x="5996971" y="6418374"/>
            <a:ext cx="351881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lvl="0"/>
            <a:r>
              <a:rPr lang="en-US"/>
              <a:t>Azure</a:t>
            </a:r>
          </a:p>
        </p:txBody>
      </p:sp>
      <p:sp>
        <p:nvSpPr>
          <p:cNvPr id="40" name="Text Placeholder 11">
            <a:extLst>
              <a:ext uri="{FF2B5EF4-FFF2-40B4-BE49-F238E27FC236}">
                <a16:creationId xmlns:a16="http://schemas.microsoft.com/office/drawing/2014/main" id="{1EE84F26-DA6E-E86D-60BB-B8034F5592E2}"/>
              </a:ext>
            </a:extLst>
          </p:cNvPr>
          <p:cNvSpPr>
            <a:spLocks noGrp="1"/>
          </p:cNvSpPr>
          <p:nvPr>
            <p:ph type="body" sz="quarter" idx="21" hasCustomPrompt="1"/>
          </p:nvPr>
        </p:nvSpPr>
        <p:spPr>
          <a:xfrm>
            <a:off x="5996971" y="7071516"/>
            <a:ext cx="3518818" cy="1318858"/>
          </a:xfrm>
          <a:prstGeom prst="rect">
            <a:avLst/>
          </a:prstGeom>
        </p:spPr>
        <p:txBody>
          <a:bodyPr/>
          <a:lstStyle>
            <a:lvl1pPr marL="0" indent="0" algn="l" defTabSz="914400" rtl="0" eaLnBrk="1" latinLnBrk="0" hangingPunct="1">
              <a:lnSpc>
                <a:spcPts val="2800"/>
              </a:lnSpc>
              <a:buFont typeface="Wingdings" pitchFamily="2" charset="2"/>
              <a:buNone/>
              <a:defRPr lang="en-US" sz="2000" b="0" i="0" kern="1200" dirty="0">
                <a:solidFill>
                  <a:schemeClr val="tx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tempor</a:t>
            </a:r>
            <a:endParaRPr lang="en-US" sz="2000">
              <a:solidFill>
                <a:schemeClr val="tx2"/>
              </a:solidFill>
            </a:endParaRPr>
          </a:p>
        </p:txBody>
      </p:sp>
      <p:sp>
        <p:nvSpPr>
          <p:cNvPr id="41" name="Text Placeholder 11">
            <a:extLst>
              <a:ext uri="{FF2B5EF4-FFF2-40B4-BE49-F238E27FC236}">
                <a16:creationId xmlns:a16="http://schemas.microsoft.com/office/drawing/2014/main" id="{BB3A2383-F830-07D8-0764-C882357FB82A}"/>
              </a:ext>
            </a:extLst>
          </p:cNvPr>
          <p:cNvSpPr>
            <a:spLocks noGrp="1"/>
          </p:cNvSpPr>
          <p:nvPr>
            <p:ph type="body" sz="quarter" idx="22" hasCustomPrompt="1"/>
          </p:nvPr>
        </p:nvSpPr>
        <p:spPr>
          <a:xfrm>
            <a:off x="10418246" y="3423965"/>
            <a:ext cx="351881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lvl="0"/>
            <a:r>
              <a:rPr lang="en-US"/>
              <a:t>VS Code</a:t>
            </a:r>
          </a:p>
        </p:txBody>
      </p:sp>
      <p:sp>
        <p:nvSpPr>
          <p:cNvPr id="42" name="Text Placeholder 11">
            <a:extLst>
              <a:ext uri="{FF2B5EF4-FFF2-40B4-BE49-F238E27FC236}">
                <a16:creationId xmlns:a16="http://schemas.microsoft.com/office/drawing/2014/main" id="{7859223D-E906-7E6E-E267-7B1ED056B7E5}"/>
              </a:ext>
            </a:extLst>
          </p:cNvPr>
          <p:cNvSpPr>
            <a:spLocks noGrp="1"/>
          </p:cNvSpPr>
          <p:nvPr>
            <p:ph type="body" sz="quarter" idx="23" hasCustomPrompt="1"/>
          </p:nvPr>
        </p:nvSpPr>
        <p:spPr>
          <a:xfrm>
            <a:off x="10418246" y="4077106"/>
            <a:ext cx="3518818" cy="1801179"/>
          </a:xfrm>
          <a:prstGeom prst="rect">
            <a:avLst/>
          </a:prstGeom>
        </p:spPr>
        <p:txBody>
          <a:bodyPr/>
          <a:lstStyle>
            <a:lvl1pPr marL="0" indent="0" algn="l" defTabSz="914400" rtl="0" eaLnBrk="1" latinLnBrk="0" hangingPunct="1">
              <a:lnSpc>
                <a:spcPts val="2800"/>
              </a:lnSpc>
              <a:buFont typeface="Wingdings" pitchFamily="2" charset="2"/>
              <a:buNone/>
              <a:defRPr lang="en-US" sz="2000" b="0" i="0" kern="1200" dirty="0">
                <a:solidFill>
                  <a:schemeClr val="tx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tx2"/>
              </a:solidFill>
            </a:endParaRPr>
          </a:p>
        </p:txBody>
      </p:sp>
      <p:sp>
        <p:nvSpPr>
          <p:cNvPr id="43" name="Text Placeholder 11">
            <a:extLst>
              <a:ext uri="{FF2B5EF4-FFF2-40B4-BE49-F238E27FC236}">
                <a16:creationId xmlns:a16="http://schemas.microsoft.com/office/drawing/2014/main" id="{D4F8004B-C7F7-50CF-E876-8D1240248379}"/>
              </a:ext>
            </a:extLst>
          </p:cNvPr>
          <p:cNvSpPr>
            <a:spLocks noGrp="1"/>
          </p:cNvSpPr>
          <p:nvPr>
            <p:ph type="body" sz="quarter" idx="24" hasCustomPrompt="1"/>
          </p:nvPr>
        </p:nvSpPr>
        <p:spPr>
          <a:xfrm>
            <a:off x="14909859" y="3423965"/>
            <a:ext cx="351881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2800"/>
              </a:lnSpc>
              <a:buNone/>
            </a:pPr>
            <a:r>
              <a:rPr lang="en-US" sz="200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Power Platforms</a:t>
            </a:r>
            <a:endParaRPr lang="en-US" sz="2000"/>
          </a:p>
        </p:txBody>
      </p:sp>
      <p:sp>
        <p:nvSpPr>
          <p:cNvPr id="44" name="Text Placeholder 11">
            <a:extLst>
              <a:ext uri="{FF2B5EF4-FFF2-40B4-BE49-F238E27FC236}">
                <a16:creationId xmlns:a16="http://schemas.microsoft.com/office/drawing/2014/main" id="{0C81BE12-6DEF-E252-19D0-5AD115D0CCE8}"/>
              </a:ext>
            </a:extLst>
          </p:cNvPr>
          <p:cNvSpPr>
            <a:spLocks noGrp="1"/>
          </p:cNvSpPr>
          <p:nvPr>
            <p:ph type="body" sz="quarter" idx="25" hasCustomPrompt="1"/>
          </p:nvPr>
        </p:nvSpPr>
        <p:spPr>
          <a:xfrm>
            <a:off x="14909859" y="4077106"/>
            <a:ext cx="3518818" cy="916897"/>
          </a:xfrm>
          <a:prstGeom prst="rect">
            <a:avLst/>
          </a:prstGeom>
        </p:spPr>
        <p:txBody>
          <a:bodyPr/>
          <a:lstStyle>
            <a:lvl1pPr marL="0" indent="0" algn="l" defTabSz="914400" rtl="0" eaLnBrk="1" latinLnBrk="0" hangingPunct="1">
              <a:lnSpc>
                <a:spcPts val="2800"/>
              </a:lnSpc>
              <a:buFont typeface="Wingdings" pitchFamily="2" charset="2"/>
              <a:buNone/>
              <a:defRPr lang="en-US" sz="2000" b="0" i="0" kern="1200" dirty="0">
                <a:solidFill>
                  <a:schemeClr val="tx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tx2"/>
              </a:solidFill>
            </a:endParaRPr>
          </a:p>
        </p:txBody>
      </p:sp>
      <p:sp>
        <p:nvSpPr>
          <p:cNvPr id="45" name="Text Placeholder 11">
            <a:extLst>
              <a:ext uri="{FF2B5EF4-FFF2-40B4-BE49-F238E27FC236}">
                <a16:creationId xmlns:a16="http://schemas.microsoft.com/office/drawing/2014/main" id="{7EEE600B-D741-33A2-6D31-E2D8D958D148}"/>
              </a:ext>
            </a:extLst>
          </p:cNvPr>
          <p:cNvSpPr>
            <a:spLocks noGrp="1"/>
          </p:cNvSpPr>
          <p:nvPr>
            <p:ph type="body" sz="quarter" idx="26" hasCustomPrompt="1"/>
          </p:nvPr>
        </p:nvSpPr>
        <p:spPr>
          <a:xfrm>
            <a:off x="19381376" y="3423965"/>
            <a:ext cx="351881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2800"/>
              </a:lnSpc>
              <a:buNone/>
            </a:pPr>
            <a:r>
              <a:rPr lang="en-US" sz="200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Customer segments</a:t>
            </a:r>
            <a:endParaRPr lang="en-US" sz="2000"/>
          </a:p>
        </p:txBody>
      </p:sp>
      <p:sp>
        <p:nvSpPr>
          <p:cNvPr id="46" name="Text Placeholder 11">
            <a:extLst>
              <a:ext uri="{FF2B5EF4-FFF2-40B4-BE49-F238E27FC236}">
                <a16:creationId xmlns:a16="http://schemas.microsoft.com/office/drawing/2014/main" id="{37CA04C9-8DEF-D303-5413-9657CE578796}"/>
              </a:ext>
            </a:extLst>
          </p:cNvPr>
          <p:cNvSpPr>
            <a:spLocks noGrp="1"/>
          </p:cNvSpPr>
          <p:nvPr>
            <p:ph type="body" sz="quarter" idx="27" hasCustomPrompt="1"/>
          </p:nvPr>
        </p:nvSpPr>
        <p:spPr>
          <a:xfrm>
            <a:off x="19381376" y="4077106"/>
            <a:ext cx="3518818" cy="1801179"/>
          </a:xfrm>
          <a:prstGeom prst="rect">
            <a:avLst/>
          </a:prstGeom>
        </p:spPr>
        <p:txBody>
          <a:bodyPr/>
          <a:lstStyle>
            <a:lvl1pPr marL="0" indent="0" algn="l" defTabSz="914400" rtl="0" eaLnBrk="1" latinLnBrk="0" hangingPunct="1">
              <a:lnSpc>
                <a:spcPts val="2800"/>
              </a:lnSpc>
              <a:buFont typeface="Wingdings" pitchFamily="2" charset="2"/>
              <a:buNone/>
              <a:defRPr lang="en-US" sz="2000" b="0" i="0" kern="1200" dirty="0">
                <a:solidFill>
                  <a:schemeClr val="tx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tx2"/>
              </a:solidFill>
            </a:endParaRPr>
          </a:p>
        </p:txBody>
      </p:sp>
      <p:sp>
        <p:nvSpPr>
          <p:cNvPr id="47" name="Text Placeholder 11">
            <a:extLst>
              <a:ext uri="{FF2B5EF4-FFF2-40B4-BE49-F238E27FC236}">
                <a16:creationId xmlns:a16="http://schemas.microsoft.com/office/drawing/2014/main" id="{58352444-9C3C-333D-00D4-136BD6518505}"/>
              </a:ext>
            </a:extLst>
          </p:cNvPr>
          <p:cNvSpPr>
            <a:spLocks noGrp="1"/>
          </p:cNvSpPr>
          <p:nvPr>
            <p:ph type="body" sz="quarter" idx="28" hasCustomPrompt="1"/>
          </p:nvPr>
        </p:nvSpPr>
        <p:spPr>
          <a:xfrm>
            <a:off x="14909859" y="6418374"/>
            <a:ext cx="351881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lvl="0"/>
            <a:r>
              <a:rPr lang="en-US"/>
              <a:t>.NET</a:t>
            </a:r>
          </a:p>
        </p:txBody>
      </p:sp>
      <p:sp>
        <p:nvSpPr>
          <p:cNvPr id="48" name="Text Placeholder 11">
            <a:extLst>
              <a:ext uri="{FF2B5EF4-FFF2-40B4-BE49-F238E27FC236}">
                <a16:creationId xmlns:a16="http://schemas.microsoft.com/office/drawing/2014/main" id="{F1BF7260-F03F-13E9-3B69-7FD308BFAB5D}"/>
              </a:ext>
            </a:extLst>
          </p:cNvPr>
          <p:cNvSpPr>
            <a:spLocks noGrp="1"/>
          </p:cNvSpPr>
          <p:nvPr>
            <p:ph type="body" sz="quarter" idx="29" hasCustomPrompt="1"/>
          </p:nvPr>
        </p:nvSpPr>
        <p:spPr>
          <a:xfrm>
            <a:off x="14909859" y="7071516"/>
            <a:ext cx="3518818" cy="1318858"/>
          </a:xfrm>
          <a:prstGeom prst="rect">
            <a:avLst/>
          </a:prstGeom>
        </p:spPr>
        <p:txBody>
          <a:bodyPr/>
          <a:lstStyle>
            <a:lvl1pPr marL="0" indent="0" algn="l" defTabSz="914400" rtl="0" eaLnBrk="1" latinLnBrk="0" hangingPunct="1">
              <a:lnSpc>
                <a:spcPct val="100000"/>
              </a:lnSpc>
              <a:buFont typeface="Wingdings" pitchFamily="2" charset="2"/>
              <a:buNone/>
              <a:defRPr lang="en-US" sz="2000" b="0" i="0" kern="1200" dirty="0">
                <a:solidFill>
                  <a:schemeClr val="tx1"/>
                </a:solidFill>
                <a:latin typeface="Poppins" pitchFamily="2" charset="77"/>
                <a:ea typeface="Aptos" panose="020B0004020202020204" pitchFamily="34" charset="0"/>
                <a:cs typeface="Poppins" pitchFamily="2" charset="77"/>
              </a:defRPr>
            </a:lvl1pPr>
          </a:lstStyle>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p:txBody>
      </p:sp>
      <p:sp>
        <p:nvSpPr>
          <p:cNvPr id="49" name="Text Placeholder 11">
            <a:extLst>
              <a:ext uri="{FF2B5EF4-FFF2-40B4-BE49-F238E27FC236}">
                <a16:creationId xmlns:a16="http://schemas.microsoft.com/office/drawing/2014/main" id="{BC3F6136-BDBF-22BD-5D85-39FF3E82F5D1}"/>
              </a:ext>
            </a:extLst>
          </p:cNvPr>
          <p:cNvSpPr>
            <a:spLocks noGrp="1"/>
          </p:cNvSpPr>
          <p:nvPr>
            <p:ph type="body" sz="quarter" idx="30" hasCustomPrompt="1"/>
          </p:nvPr>
        </p:nvSpPr>
        <p:spPr>
          <a:xfrm>
            <a:off x="1508863" y="9503218"/>
            <a:ext cx="3455024"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2800"/>
              </a:lnSpc>
              <a:buNone/>
            </a:pPr>
            <a:r>
              <a:rPr lang="en-US" sz="200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Other open source</a:t>
            </a:r>
            <a:endParaRPr lang="en-US" sz="2000"/>
          </a:p>
        </p:txBody>
      </p:sp>
      <p:sp>
        <p:nvSpPr>
          <p:cNvPr id="50" name="Text Placeholder 11">
            <a:extLst>
              <a:ext uri="{FF2B5EF4-FFF2-40B4-BE49-F238E27FC236}">
                <a16:creationId xmlns:a16="http://schemas.microsoft.com/office/drawing/2014/main" id="{5FFCC4BE-9479-50F2-8B22-BDBF731DFC93}"/>
              </a:ext>
            </a:extLst>
          </p:cNvPr>
          <p:cNvSpPr>
            <a:spLocks noGrp="1"/>
          </p:cNvSpPr>
          <p:nvPr>
            <p:ph type="body" sz="quarter" idx="31" hasCustomPrompt="1"/>
          </p:nvPr>
        </p:nvSpPr>
        <p:spPr>
          <a:xfrm>
            <a:off x="1508863" y="10156360"/>
            <a:ext cx="10159662" cy="1318858"/>
          </a:xfrm>
          <a:prstGeom prst="rect">
            <a:avLst/>
          </a:prstGeom>
        </p:spPr>
        <p:txBody>
          <a:bodyPr/>
          <a:lstStyle>
            <a:lvl1pPr marL="0" indent="0" algn="l" defTabSz="914400" rtl="0" eaLnBrk="1" latinLnBrk="0" hangingPunct="1">
              <a:lnSpc>
                <a:spcPts val="2800"/>
              </a:lnSpc>
              <a:buFont typeface="Wingdings" pitchFamily="2" charset="2"/>
              <a:buNone/>
              <a:defRPr lang="en-US" sz="2000" b="0" i="0" kern="1200" dirty="0">
                <a:solidFill>
                  <a:schemeClr val="tx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tx2"/>
              </a:solidFill>
            </a:endParaRPr>
          </a:p>
        </p:txBody>
      </p:sp>
      <p:sp>
        <p:nvSpPr>
          <p:cNvPr id="51" name="Text Placeholder 11">
            <a:extLst>
              <a:ext uri="{FF2B5EF4-FFF2-40B4-BE49-F238E27FC236}">
                <a16:creationId xmlns:a16="http://schemas.microsoft.com/office/drawing/2014/main" id="{56C360BD-B8FC-5C93-1072-AF55C43B7650}"/>
              </a:ext>
            </a:extLst>
          </p:cNvPr>
          <p:cNvSpPr>
            <a:spLocks noGrp="1"/>
          </p:cNvSpPr>
          <p:nvPr>
            <p:ph type="body" sz="quarter" idx="32" hasCustomPrompt="1"/>
          </p:nvPr>
        </p:nvSpPr>
        <p:spPr>
          <a:xfrm>
            <a:off x="12712776" y="9503218"/>
            <a:ext cx="3455024"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2800"/>
              </a:lnSpc>
              <a:buNone/>
            </a:pPr>
            <a:r>
              <a:rPr lang="en-US" sz="200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Azure AI Foundry</a:t>
            </a:r>
            <a:endParaRPr lang="en-US" sz="2000"/>
          </a:p>
        </p:txBody>
      </p:sp>
      <p:sp>
        <p:nvSpPr>
          <p:cNvPr id="52" name="Text Placeholder 11">
            <a:extLst>
              <a:ext uri="{FF2B5EF4-FFF2-40B4-BE49-F238E27FC236}">
                <a16:creationId xmlns:a16="http://schemas.microsoft.com/office/drawing/2014/main" id="{352C7C83-7936-091F-4439-34CDB5EE110A}"/>
              </a:ext>
            </a:extLst>
          </p:cNvPr>
          <p:cNvSpPr>
            <a:spLocks noGrp="1"/>
          </p:cNvSpPr>
          <p:nvPr>
            <p:ph type="body" sz="quarter" idx="33" hasCustomPrompt="1"/>
          </p:nvPr>
        </p:nvSpPr>
        <p:spPr>
          <a:xfrm>
            <a:off x="12712776" y="10156360"/>
            <a:ext cx="10159662" cy="1318858"/>
          </a:xfrm>
          <a:prstGeom prst="rect">
            <a:avLst/>
          </a:prstGeom>
        </p:spPr>
        <p:txBody>
          <a:bodyPr/>
          <a:lstStyle>
            <a:lvl1pPr marL="0" indent="0" algn="l" defTabSz="914400" rtl="0" eaLnBrk="1" latinLnBrk="0" hangingPunct="1">
              <a:lnSpc>
                <a:spcPts val="2800"/>
              </a:lnSpc>
              <a:buFont typeface="Wingdings" pitchFamily="2" charset="2"/>
              <a:buNone/>
              <a:defRPr lang="en-US" sz="2000" b="0" i="0" kern="1200" dirty="0">
                <a:solidFill>
                  <a:schemeClr val="tx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tx2"/>
              </a:solidFill>
            </a:endParaRPr>
          </a:p>
        </p:txBody>
      </p:sp>
    </p:spTree>
    <p:extLst>
      <p:ext uri="{BB962C8B-B14F-4D97-AF65-F5344CB8AC3E}">
        <p14:creationId xmlns:p14="http://schemas.microsoft.com/office/powerpoint/2010/main" val="32342719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 points ">
    <p:bg>
      <p:bgPr>
        <a:solidFill>
          <a:schemeClr val="accent4"/>
        </a:solidFill>
        <a:effectLst/>
      </p:bgPr>
    </p:bg>
    <p:spTree>
      <p:nvGrpSpPr>
        <p:cNvPr id="1" name=""/>
        <p:cNvGrpSpPr/>
        <p:nvPr/>
      </p:nvGrpSpPr>
      <p:grpSpPr>
        <a:xfrm>
          <a:off x="0" y="0"/>
          <a:ext cx="0" cy="0"/>
          <a:chOff x="0" y="0"/>
          <a:chExt cx="0" cy="0"/>
        </a:xfrm>
      </p:grpSpPr>
      <p:sp>
        <p:nvSpPr>
          <p:cNvPr id="22" name="Text Placeholder 19">
            <a:extLst>
              <a:ext uri="{FF2B5EF4-FFF2-40B4-BE49-F238E27FC236}">
                <a16:creationId xmlns:a16="http://schemas.microsoft.com/office/drawing/2014/main" id="{812F4516-B7BA-BEFA-4780-633BDB5DE2CF}"/>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tx2"/>
                </a:solidFill>
                <a:latin typeface="Poppins" pitchFamily="2" charset="77"/>
                <a:ea typeface="Poppins" pitchFamily="2" charset="77"/>
                <a:cs typeface="Poppins" pitchFamily="2" charset="77"/>
              </a:defRPr>
            </a:lvl1pPr>
          </a:lstStyle>
          <a:p>
            <a:pPr lvl="0"/>
            <a:r>
              <a:rPr lang="en-US"/>
              <a:t>Subtitle</a:t>
            </a:r>
          </a:p>
        </p:txBody>
      </p:sp>
      <p:sp>
        <p:nvSpPr>
          <p:cNvPr id="23" name="Text Placeholder 19">
            <a:extLst>
              <a:ext uri="{FF2B5EF4-FFF2-40B4-BE49-F238E27FC236}">
                <a16:creationId xmlns:a16="http://schemas.microsoft.com/office/drawing/2014/main" id="{14C7B3E5-66D1-A923-2396-A692EF097A5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4" name="Text Placeholder 19">
            <a:extLst>
              <a:ext uri="{FF2B5EF4-FFF2-40B4-BE49-F238E27FC236}">
                <a16:creationId xmlns:a16="http://schemas.microsoft.com/office/drawing/2014/main" id="{C69E8F99-06B4-11A2-9E22-F55894D275F6}"/>
              </a:ext>
            </a:extLst>
          </p:cNvPr>
          <p:cNvSpPr>
            <a:spLocks noGrp="1"/>
          </p:cNvSpPr>
          <p:nvPr>
            <p:ph type="body" sz="quarter" idx="16" hasCustomPrompt="1"/>
          </p:nvPr>
        </p:nvSpPr>
        <p:spPr>
          <a:xfrm>
            <a:off x="1070062"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5" name="Text Placeholder 19">
            <a:extLst>
              <a:ext uri="{FF2B5EF4-FFF2-40B4-BE49-F238E27FC236}">
                <a16:creationId xmlns:a16="http://schemas.microsoft.com/office/drawing/2014/main" id="{EB211761-62DE-1BD0-0F13-6C9BBD151D6E}"/>
              </a:ext>
            </a:extLst>
          </p:cNvPr>
          <p:cNvSpPr>
            <a:spLocks noGrp="1"/>
          </p:cNvSpPr>
          <p:nvPr>
            <p:ph type="body" sz="quarter" idx="17" hasCustomPrompt="1"/>
          </p:nvPr>
        </p:nvSpPr>
        <p:spPr>
          <a:xfrm>
            <a:off x="8533180"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6" name="Text Placeholder 19">
            <a:extLst>
              <a:ext uri="{FF2B5EF4-FFF2-40B4-BE49-F238E27FC236}">
                <a16:creationId xmlns:a16="http://schemas.microsoft.com/office/drawing/2014/main" id="{5186AC01-A512-7A5E-6CEE-9289E205EF3B}"/>
              </a:ext>
            </a:extLst>
          </p:cNvPr>
          <p:cNvSpPr>
            <a:spLocks noGrp="1"/>
          </p:cNvSpPr>
          <p:nvPr>
            <p:ph type="body" sz="quarter" idx="18" hasCustomPrompt="1"/>
          </p:nvPr>
        </p:nvSpPr>
        <p:spPr>
          <a:xfrm>
            <a:off x="15996298"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7" name="Text Placeholder 19">
            <a:extLst>
              <a:ext uri="{FF2B5EF4-FFF2-40B4-BE49-F238E27FC236}">
                <a16:creationId xmlns:a16="http://schemas.microsoft.com/office/drawing/2014/main" id="{0E46BC8D-7839-4E05-7177-5A7D07AFE83B}"/>
              </a:ext>
            </a:extLst>
          </p:cNvPr>
          <p:cNvSpPr>
            <a:spLocks noGrp="1"/>
          </p:cNvSpPr>
          <p:nvPr>
            <p:ph type="body" sz="quarter" idx="19" hasCustomPrompt="1"/>
          </p:nvPr>
        </p:nvSpPr>
        <p:spPr>
          <a:xfrm>
            <a:off x="1070062" y="4978400"/>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01</a:t>
            </a:r>
          </a:p>
        </p:txBody>
      </p:sp>
      <p:sp>
        <p:nvSpPr>
          <p:cNvPr id="28" name="Text Placeholder 19">
            <a:extLst>
              <a:ext uri="{FF2B5EF4-FFF2-40B4-BE49-F238E27FC236}">
                <a16:creationId xmlns:a16="http://schemas.microsoft.com/office/drawing/2014/main" id="{1A3F1DE1-9486-94F9-F8C4-FCA6A366A812}"/>
              </a:ext>
            </a:extLst>
          </p:cNvPr>
          <p:cNvSpPr>
            <a:spLocks noGrp="1"/>
          </p:cNvSpPr>
          <p:nvPr>
            <p:ph type="body" sz="quarter" idx="20" hasCustomPrompt="1"/>
          </p:nvPr>
        </p:nvSpPr>
        <p:spPr>
          <a:xfrm>
            <a:off x="8533180" y="4978400"/>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02</a:t>
            </a:r>
          </a:p>
        </p:txBody>
      </p:sp>
      <p:sp>
        <p:nvSpPr>
          <p:cNvPr id="29" name="Text Placeholder 19">
            <a:extLst>
              <a:ext uri="{FF2B5EF4-FFF2-40B4-BE49-F238E27FC236}">
                <a16:creationId xmlns:a16="http://schemas.microsoft.com/office/drawing/2014/main" id="{1809FAA8-4438-1292-185B-80CEDAE49B71}"/>
              </a:ext>
            </a:extLst>
          </p:cNvPr>
          <p:cNvSpPr>
            <a:spLocks noGrp="1"/>
          </p:cNvSpPr>
          <p:nvPr>
            <p:ph type="body" sz="quarter" idx="21" hasCustomPrompt="1"/>
          </p:nvPr>
        </p:nvSpPr>
        <p:spPr>
          <a:xfrm>
            <a:off x="15996298" y="4978400"/>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03</a:t>
            </a:r>
          </a:p>
        </p:txBody>
      </p:sp>
      <p:sp>
        <p:nvSpPr>
          <p:cNvPr id="30" name="Text Placeholder 19">
            <a:extLst>
              <a:ext uri="{FF2B5EF4-FFF2-40B4-BE49-F238E27FC236}">
                <a16:creationId xmlns:a16="http://schemas.microsoft.com/office/drawing/2014/main" id="{425BD7DD-2C9A-6B18-7259-5C98CFE5D060}"/>
              </a:ext>
            </a:extLst>
          </p:cNvPr>
          <p:cNvSpPr>
            <a:spLocks noGrp="1"/>
          </p:cNvSpPr>
          <p:nvPr>
            <p:ph type="body" sz="quarter" idx="22" hasCustomPrompt="1"/>
          </p:nvPr>
        </p:nvSpPr>
        <p:spPr>
          <a:xfrm>
            <a:off x="1070062"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1" name="Text Placeholder 19">
            <a:extLst>
              <a:ext uri="{FF2B5EF4-FFF2-40B4-BE49-F238E27FC236}">
                <a16:creationId xmlns:a16="http://schemas.microsoft.com/office/drawing/2014/main" id="{CB8482BC-A013-BCE9-8E5B-C554713CC90E}"/>
              </a:ext>
            </a:extLst>
          </p:cNvPr>
          <p:cNvSpPr>
            <a:spLocks noGrp="1"/>
          </p:cNvSpPr>
          <p:nvPr>
            <p:ph type="body" sz="quarter" idx="23" hasCustomPrompt="1"/>
          </p:nvPr>
        </p:nvSpPr>
        <p:spPr>
          <a:xfrm>
            <a:off x="8533180"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2" name="Text Placeholder 19">
            <a:extLst>
              <a:ext uri="{FF2B5EF4-FFF2-40B4-BE49-F238E27FC236}">
                <a16:creationId xmlns:a16="http://schemas.microsoft.com/office/drawing/2014/main" id="{463D4968-8D49-451E-3C9D-FB11A4255B21}"/>
              </a:ext>
            </a:extLst>
          </p:cNvPr>
          <p:cNvSpPr>
            <a:spLocks noGrp="1"/>
          </p:cNvSpPr>
          <p:nvPr>
            <p:ph type="body" sz="quarter" idx="24" hasCustomPrompt="1"/>
          </p:nvPr>
        </p:nvSpPr>
        <p:spPr>
          <a:xfrm>
            <a:off x="15994733"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3" name="Text Placeholder 19">
            <a:extLst>
              <a:ext uri="{FF2B5EF4-FFF2-40B4-BE49-F238E27FC236}">
                <a16:creationId xmlns:a16="http://schemas.microsoft.com/office/drawing/2014/main" id="{B6E23FF7-BF85-13BC-B407-71A856F1186E}"/>
              </a:ext>
            </a:extLst>
          </p:cNvPr>
          <p:cNvSpPr>
            <a:spLocks noGrp="1"/>
          </p:cNvSpPr>
          <p:nvPr>
            <p:ph type="body" sz="quarter" idx="25" hasCustomPrompt="1"/>
          </p:nvPr>
        </p:nvSpPr>
        <p:spPr>
          <a:xfrm>
            <a:off x="1070062"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4" name="Text Placeholder 19">
            <a:extLst>
              <a:ext uri="{FF2B5EF4-FFF2-40B4-BE49-F238E27FC236}">
                <a16:creationId xmlns:a16="http://schemas.microsoft.com/office/drawing/2014/main" id="{6575270B-ED3A-F933-53D2-94F8F53C2C36}"/>
              </a:ext>
            </a:extLst>
          </p:cNvPr>
          <p:cNvSpPr>
            <a:spLocks noGrp="1"/>
          </p:cNvSpPr>
          <p:nvPr>
            <p:ph type="body" sz="quarter" idx="26" hasCustomPrompt="1"/>
          </p:nvPr>
        </p:nvSpPr>
        <p:spPr>
          <a:xfrm>
            <a:off x="1070062" y="8447741"/>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04</a:t>
            </a:r>
          </a:p>
        </p:txBody>
      </p:sp>
      <p:sp>
        <p:nvSpPr>
          <p:cNvPr id="35" name="Text Placeholder 19">
            <a:extLst>
              <a:ext uri="{FF2B5EF4-FFF2-40B4-BE49-F238E27FC236}">
                <a16:creationId xmlns:a16="http://schemas.microsoft.com/office/drawing/2014/main" id="{53F97303-5622-B795-499D-0B796A7BF283}"/>
              </a:ext>
            </a:extLst>
          </p:cNvPr>
          <p:cNvSpPr>
            <a:spLocks noGrp="1"/>
          </p:cNvSpPr>
          <p:nvPr>
            <p:ph type="body" sz="quarter" idx="27" hasCustomPrompt="1"/>
          </p:nvPr>
        </p:nvSpPr>
        <p:spPr>
          <a:xfrm>
            <a:off x="1070062"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6" name="Text Placeholder 19">
            <a:extLst>
              <a:ext uri="{FF2B5EF4-FFF2-40B4-BE49-F238E27FC236}">
                <a16:creationId xmlns:a16="http://schemas.microsoft.com/office/drawing/2014/main" id="{E6B6A05E-31B4-B9BA-E1A6-763C8C26F66C}"/>
              </a:ext>
            </a:extLst>
          </p:cNvPr>
          <p:cNvSpPr>
            <a:spLocks noGrp="1"/>
          </p:cNvSpPr>
          <p:nvPr>
            <p:ph type="body" sz="quarter" idx="28" hasCustomPrompt="1"/>
          </p:nvPr>
        </p:nvSpPr>
        <p:spPr>
          <a:xfrm>
            <a:off x="8533180"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7" name="Text Placeholder 19">
            <a:extLst>
              <a:ext uri="{FF2B5EF4-FFF2-40B4-BE49-F238E27FC236}">
                <a16:creationId xmlns:a16="http://schemas.microsoft.com/office/drawing/2014/main" id="{ECBBC7AA-4D7B-695B-E49F-77FA353D639F}"/>
              </a:ext>
            </a:extLst>
          </p:cNvPr>
          <p:cNvSpPr>
            <a:spLocks noGrp="1"/>
          </p:cNvSpPr>
          <p:nvPr>
            <p:ph type="body" sz="quarter" idx="29" hasCustomPrompt="1"/>
          </p:nvPr>
        </p:nvSpPr>
        <p:spPr>
          <a:xfrm>
            <a:off x="8533180" y="8447741"/>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05</a:t>
            </a:r>
          </a:p>
        </p:txBody>
      </p:sp>
      <p:sp>
        <p:nvSpPr>
          <p:cNvPr id="38" name="Text Placeholder 19">
            <a:extLst>
              <a:ext uri="{FF2B5EF4-FFF2-40B4-BE49-F238E27FC236}">
                <a16:creationId xmlns:a16="http://schemas.microsoft.com/office/drawing/2014/main" id="{F95B2C93-E980-53CF-8849-C968A0522AD9}"/>
              </a:ext>
            </a:extLst>
          </p:cNvPr>
          <p:cNvSpPr>
            <a:spLocks noGrp="1"/>
          </p:cNvSpPr>
          <p:nvPr>
            <p:ph type="body" sz="quarter" idx="30" hasCustomPrompt="1"/>
          </p:nvPr>
        </p:nvSpPr>
        <p:spPr>
          <a:xfrm>
            <a:off x="8533180"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9" name="Text Placeholder 19">
            <a:extLst>
              <a:ext uri="{FF2B5EF4-FFF2-40B4-BE49-F238E27FC236}">
                <a16:creationId xmlns:a16="http://schemas.microsoft.com/office/drawing/2014/main" id="{95E56D5D-5992-337A-90C2-56F2C5B5E1DF}"/>
              </a:ext>
            </a:extLst>
          </p:cNvPr>
          <p:cNvSpPr>
            <a:spLocks noGrp="1"/>
          </p:cNvSpPr>
          <p:nvPr>
            <p:ph type="body" sz="quarter" idx="31" hasCustomPrompt="1"/>
          </p:nvPr>
        </p:nvSpPr>
        <p:spPr>
          <a:xfrm>
            <a:off x="15994733"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40" name="Text Placeholder 19">
            <a:extLst>
              <a:ext uri="{FF2B5EF4-FFF2-40B4-BE49-F238E27FC236}">
                <a16:creationId xmlns:a16="http://schemas.microsoft.com/office/drawing/2014/main" id="{37FD1B92-76A7-558B-C09E-FBA89070A89A}"/>
              </a:ext>
            </a:extLst>
          </p:cNvPr>
          <p:cNvSpPr>
            <a:spLocks noGrp="1"/>
          </p:cNvSpPr>
          <p:nvPr>
            <p:ph type="body" sz="quarter" idx="32" hasCustomPrompt="1"/>
          </p:nvPr>
        </p:nvSpPr>
        <p:spPr>
          <a:xfrm>
            <a:off x="15994733" y="8447741"/>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06</a:t>
            </a:r>
          </a:p>
        </p:txBody>
      </p:sp>
      <p:sp>
        <p:nvSpPr>
          <p:cNvPr id="41" name="Text Placeholder 19">
            <a:extLst>
              <a:ext uri="{FF2B5EF4-FFF2-40B4-BE49-F238E27FC236}">
                <a16:creationId xmlns:a16="http://schemas.microsoft.com/office/drawing/2014/main" id="{2DFB9F47-1CBA-FE2C-4366-0D621D6EC23D}"/>
              </a:ext>
            </a:extLst>
          </p:cNvPr>
          <p:cNvSpPr>
            <a:spLocks noGrp="1"/>
          </p:cNvSpPr>
          <p:nvPr>
            <p:ph type="body" sz="quarter" idx="33" hasCustomPrompt="1"/>
          </p:nvPr>
        </p:nvSpPr>
        <p:spPr>
          <a:xfrm>
            <a:off x="15994733"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Tree>
    <p:extLst>
      <p:ext uri="{BB962C8B-B14F-4D97-AF65-F5344CB8AC3E}">
        <p14:creationId xmlns:p14="http://schemas.microsoft.com/office/powerpoint/2010/main" val="33555360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2">
    <p:bg>
      <p:bgPr>
        <a:solidFill>
          <a:schemeClr val="accent4"/>
        </a:solidFill>
        <a:effectLst/>
      </p:bgPr>
    </p:bg>
    <p:spTree>
      <p:nvGrpSpPr>
        <p:cNvPr id="1" name=""/>
        <p:cNvGrpSpPr/>
        <p:nvPr/>
      </p:nvGrpSpPr>
      <p:grpSpPr>
        <a:xfrm>
          <a:off x="0" y="0"/>
          <a:ext cx="0" cy="0"/>
          <a:chOff x="0" y="0"/>
          <a:chExt cx="0" cy="0"/>
        </a:xfrm>
      </p:grpSpPr>
      <p:sp>
        <p:nvSpPr>
          <p:cNvPr id="3" name="Shape 1">
            <a:extLst>
              <a:ext uri="{FF2B5EF4-FFF2-40B4-BE49-F238E27FC236}">
                <a16:creationId xmlns:a16="http://schemas.microsoft.com/office/drawing/2014/main" id="{BAA1017A-767F-F9B2-E794-B78FEDB678A2}"/>
              </a:ext>
            </a:extLst>
          </p:cNvPr>
          <p:cNvSpPr/>
          <p:nvPr userDrawn="1"/>
        </p:nvSpPr>
        <p:spPr>
          <a:xfrm>
            <a:off x="1143143" y="1752600"/>
            <a:ext cx="5334667" cy="558800"/>
          </a:xfrm>
          <a:prstGeom prst="rect">
            <a:avLst/>
          </a:prstGeom>
          <a:noFill/>
          <a:ln/>
        </p:spPr>
        <p:txBody>
          <a:bodyPr/>
          <a:lstStyle/>
          <a:p>
            <a:endParaRPr lang="en-US" b="0" i="0">
              <a:latin typeface="Poppins" pitchFamily="2" charset="77"/>
            </a:endParaRPr>
          </a:p>
        </p:txBody>
      </p:sp>
      <p:sp>
        <p:nvSpPr>
          <p:cNvPr id="8" name="Text Placeholder 19">
            <a:extLst>
              <a:ext uri="{FF2B5EF4-FFF2-40B4-BE49-F238E27FC236}">
                <a16:creationId xmlns:a16="http://schemas.microsoft.com/office/drawing/2014/main" id="{2AF196B8-1D58-272E-5E41-AE317E99EC3A}"/>
              </a:ext>
            </a:extLst>
          </p:cNvPr>
          <p:cNvSpPr>
            <a:spLocks noGrp="1"/>
          </p:cNvSpPr>
          <p:nvPr>
            <p:ph type="body" sz="quarter" idx="16" hasCustomPrompt="1"/>
          </p:nvPr>
        </p:nvSpPr>
        <p:spPr>
          <a:xfrm>
            <a:off x="1053365" y="1100667"/>
            <a:ext cx="5196711" cy="635000"/>
          </a:xfrm>
          <a:prstGeom prst="rect">
            <a:avLst/>
          </a:prstGeom>
        </p:spPr>
        <p:txBody>
          <a:bodyPr/>
          <a:lstStyle>
            <a:lvl1pPr marL="0" indent="0" algn="l" defTabSz="914400" rtl="0" eaLnBrk="1" latinLnBrk="0" hangingPunct="1">
              <a:lnSpc>
                <a:spcPts val="3600"/>
              </a:lnSpc>
              <a:buNone/>
              <a:defRPr lang="en-US" sz="2800" b="0" i="0" kern="0" spc="-56" dirty="0">
                <a:solidFill>
                  <a:schemeClr val="tx2"/>
                </a:solidFill>
                <a:latin typeface="Poppins" pitchFamily="2" charset="77"/>
                <a:ea typeface="Poppins" pitchFamily="2" charset="77"/>
                <a:cs typeface="Poppins" pitchFamily="2" charset="77"/>
              </a:defRPr>
            </a:lvl1pPr>
          </a:lstStyle>
          <a:p>
            <a:pPr lvl="0"/>
            <a:r>
              <a:rPr lang="en-US"/>
              <a:t>Product name</a:t>
            </a:r>
          </a:p>
        </p:txBody>
      </p:sp>
      <p:sp>
        <p:nvSpPr>
          <p:cNvPr id="9" name="Text Placeholder 19">
            <a:extLst>
              <a:ext uri="{FF2B5EF4-FFF2-40B4-BE49-F238E27FC236}">
                <a16:creationId xmlns:a16="http://schemas.microsoft.com/office/drawing/2014/main" id="{A8075CD2-771E-032E-859A-DE98AE8BEE44}"/>
              </a:ext>
            </a:extLst>
          </p:cNvPr>
          <p:cNvSpPr>
            <a:spLocks noGrp="1"/>
          </p:cNvSpPr>
          <p:nvPr>
            <p:ph type="body" sz="quarter" idx="17" hasCustomPrompt="1"/>
          </p:nvPr>
        </p:nvSpPr>
        <p:spPr>
          <a:xfrm>
            <a:off x="1053364" y="1709000"/>
            <a:ext cx="5196711" cy="635000"/>
          </a:xfrm>
          <a:prstGeom prst="rect">
            <a:avLst/>
          </a:prstGeom>
        </p:spPr>
        <p:txBody>
          <a:bodyPr/>
          <a:lstStyle>
            <a:lvl1pPr marL="0" indent="0" algn="l" defTabSz="914400" rtl="0" eaLnBrk="1" latinLnBrk="0" hangingPunct="1">
              <a:lnSpc>
                <a:spcPts val="4400"/>
              </a:lnSpc>
              <a:buNone/>
              <a:defRPr lang="en-US" sz="3600" b="1"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Demo title</a:t>
            </a:r>
          </a:p>
        </p:txBody>
      </p:sp>
      <p:sp>
        <p:nvSpPr>
          <p:cNvPr id="2" name="Media Placeholder 11">
            <a:extLst>
              <a:ext uri="{FF2B5EF4-FFF2-40B4-BE49-F238E27FC236}">
                <a16:creationId xmlns:a16="http://schemas.microsoft.com/office/drawing/2014/main" id="{2C9BDD7E-69FE-F198-F5B1-A2A72F3F39DB}"/>
              </a:ext>
            </a:extLst>
          </p:cNvPr>
          <p:cNvSpPr>
            <a:spLocks noGrp="1"/>
          </p:cNvSpPr>
          <p:nvPr>
            <p:ph type="media" sz="quarter" idx="40"/>
          </p:nvPr>
        </p:nvSpPr>
        <p:spPr>
          <a:xfrm>
            <a:off x="7757651" y="1100667"/>
            <a:ext cx="15438898" cy="11440883"/>
          </a:xfrm>
          <a:prstGeom prst="roundRect">
            <a:avLst>
              <a:gd name="adj" fmla="val 3473"/>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1003676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gradFill>
          <a:gsLst>
            <a:gs pos="0">
              <a:srgbClr val="C1BCF3"/>
            </a:gs>
            <a:gs pos="100000">
              <a:srgbClr val="3D8AFF"/>
            </a:gs>
          </a:gsLst>
          <a:lin ang="5400000" scaled="1"/>
        </a:gradFill>
        <a:effectLst/>
      </p:bgPr>
    </p:bg>
    <p:spTree>
      <p:nvGrpSpPr>
        <p:cNvPr id="1" name=""/>
        <p:cNvGrpSpPr/>
        <p:nvPr/>
      </p:nvGrpSpPr>
      <p:grpSpPr>
        <a:xfrm>
          <a:off x="0" y="0"/>
          <a:ext cx="0" cy="0"/>
          <a:chOff x="0" y="0"/>
          <a:chExt cx="0" cy="0"/>
        </a:xfrm>
      </p:grpSpPr>
      <p:pic>
        <p:nvPicPr>
          <p:cNvPr id="5" name="Picture 4" descr="A purple object with white light beams">
            <a:extLst>
              <a:ext uri="{FF2B5EF4-FFF2-40B4-BE49-F238E27FC236}">
                <a16:creationId xmlns:a16="http://schemas.microsoft.com/office/drawing/2014/main" id="{4345B651-546F-9E88-109A-AE1FAACBD3BA}"/>
              </a:ext>
            </a:extLst>
          </p:cNvPr>
          <p:cNvPicPr>
            <a:picLocks noChangeAspect="1"/>
          </p:cNvPicPr>
          <p:nvPr userDrawn="1"/>
        </p:nvPicPr>
        <p:blipFill>
          <a:blip r:embed="rId2"/>
          <a:stretch>
            <a:fillRect/>
          </a:stretch>
        </p:blipFill>
        <p:spPr>
          <a:xfrm>
            <a:off x="-300959" y="3401259"/>
            <a:ext cx="24387175" cy="10097815"/>
          </a:xfrm>
          <a:prstGeom prst="rect">
            <a:avLst/>
          </a:prstGeom>
        </p:spPr>
      </p:pic>
      <p:pic>
        <p:nvPicPr>
          <p:cNvPr id="8" name="Picture 7">
            <a:extLst>
              <a:ext uri="{FF2B5EF4-FFF2-40B4-BE49-F238E27FC236}">
                <a16:creationId xmlns:a16="http://schemas.microsoft.com/office/drawing/2014/main" id="{A7B5EEFF-2BB5-A52C-260D-554CFB706928}"/>
              </a:ext>
            </a:extLst>
          </p:cNvPr>
          <p:cNvPicPr>
            <a:picLocks noChangeAspect="1"/>
          </p:cNvPicPr>
          <p:nvPr userDrawn="1"/>
        </p:nvPicPr>
        <p:blipFill>
          <a:blip r:embed="rId3"/>
          <a:stretch>
            <a:fillRect/>
          </a:stretch>
        </p:blipFill>
        <p:spPr>
          <a:xfrm>
            <a:off x="0" y="0"/>
            <a:ext cx="24387175" cy="2648295"/>
          </a:xfrm>
          <a:prstGeom prst="rect">
            <a:avLst/>
          </a:prstGeom>
        </p:spPr>
      </p:pic>
      <p:sp>
        <p:nvSpPr>
          <p:cNvPr id="12" name="Text Placeholder 11">
            <a:extLst>
              <a:ext uri="{FF2B5EF4-FFF2-40B4-BE49-F238E27FC236}">
                <a16:creationId xmlns:a16="http://schemas.microsoft.com/office/drawing/2014/main" id="{FB2202B6-F7AE-4B3E-3EEE-7AD38C243F62}"/>
              </a:ext>
            </a:extLst>
          </p:cNvPr>
          <p:cNvSpPr>
            <a:spLocks noGrp="1"/>
          </p:cNvSpPr>
          <p:nvPr>
            <p:ph type="body" sz="quarter" idx="10" hasCustomPrompt="1"/>
          </p:nvPr>
        </p:nvSpPr>
        <p:spPr>
          <a:xfrm>
            <a:off x="1088058" y="1041400"/>
            <a:ext cx="11658600" cy="1828800"/>
          </a:xfrm>
          <a:prstGeom prst="rect">
            <a:avLst/>
          </a:prstGeom>
        </p:spPr>
        <p:txBody>
          <a:bodyPr/>
          <a:lstStyle>
            <a:lvl1pPr marL="0" indent="0" algn="l" defTabSz="914400" rtl="0" eaLnBrk="1" latinLnBrk="0" hangingPunct="1">
              <a:lnSpc>
                <a:spcPts val="15000"/>
              </a:lnSpc>
              <a:buNone/>
              <a:defRPr lang="en-US" sz="15000" b="1" i="0" kern="0" spc="-750" dirty="0" smtClean="0">
                <a:solidFill>
                  <a:schemeClr val="tx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3" name="Text Placeholder 11">
            <a:extLst>
              <a:ext uri="{FF2B5EF4-FFF2-40B4-BE49-F238E27FC236}">
                <a16:creationId xmlns:a16="http://schemas.microsoft.com/office/drawing/2014/main" id="{D6E4B5D0-1A1D-7256-DDEF-FFD34D9EC122}"/>
              </a:ext>
            </a:extLst>
          </p:cNvPr>
          <p:cNvSpPr>
            <a:spLocks noGrp="1"/>
          </p:cNvSpPr>
          <p:nvPr>
            <p:ph type="body" sz="quarter" idx="11" hasCustomPrompt="1"/>
          </p:nvPr>
        </p:nvSpPr>
        <p:spPr>
          <a:xfrm>
            <a:off x="1088058" y="2921000"/>
            <a:ext cx="11658600" cy="1828800"/>
          </a:xfrm>
          <a:prstGeom prst="rect">
            <a:avLst/>
          </a:prstGeom>
        </p:spPr>
        <p:txBody>
          <a:bodyPr/>
          <a:lstStyle>
            <a:lvl1pPr marL="0" indent="0" algn="l" defTabSz="914400" rtl="0" eaLnBrk="1" latinLnBrk="0" hangingPunct="1">
              <a:lnSpc>
                <a:spcPts val="15000"/>
              </a:lnSpc>
              <a:buNone/>
              <a:defRPr lang="en-US" sz="15000" b="0" i="0" kern="0" spc="-750" dirty="0" smtClean="0">
                <a:solidFill>
                  <a:schemeClr val="tx1"/>
                </a:solidFill>
                <a:latin typeface="Poppins" pitchFamily="2" charset="77"/>
                <a:ea typeface="Poppins" pitchFamily="2" charset="77"/>
                <a:cs typeface="Poppins" pitchFamily="2" charset="77"/>
              </a:defRPr>
            </a:lvl1pPr>
          </a:lstStyle>
          <a:p>
            <a:pPr lvl="0"/>
            <a:r>
              <a:rPr lang="en-US"/>
              <a:t>Subtitle</a:t>
            </a:r>
          </a:p>
        </p:txBody>
      </p:sp>
      <p:pic>
        <p:nvPicPr>
          <p:cNvPr id="4" name="Picture 3">
            <a:extLst>
              <a:ext uri="{FF2B5EF4-FFF2-40B4-BE49-F238E27FC236}">
                <a16:creationId xmlns:a16="http://schemas.microsoft.com/office/drawing/2014/main" id="{2E58028D-48E9-F953-AF99-287F28B4BC9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1470317" y="1041400"/>
            <a:ext cx="1828800" cy="1828800"/>
          </a:xfrm>
          <a:prstGeom prst="rect">
            <a:avLst/>
          </a:prstGeom>
        </p:spPr>
      </p:pic>
    </p:spTree>
    <p:extLst>
      <p:ext uri="{BB962C8B-B14F-4D97-AF65-F5344CB8AC3E}">
        <p14:creationId xmlns:p14="http://schemas.microsoft.com/office/powerpoint/2010/main" val="35674707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umber highlights">
    <p:bg>
      <p:bgPr>
        <a:solidFill>
          <a:schemeClr val="accent4"/>
        </a:solidFill>
        <a:effectLst/>
      </p:bgPr>
    </p:bg>
    <p:spTree>
      <p:nvGrpSpPr>
        <p:cNvPr id="1" name=""/>
        <p:cNvGrpSpPr/>
        <p:nvPr/>
      </p:nvGrpSpPr>
      <p:grpSpPr>
        <a:xfrm>
          <a:off x="0" y="0"/>
          <a:ext cx="0" cy="0"/>
          <a:chOff x="0" y="0"/>
          <a:chExt cx="0" cy="0"/>
        </a:xfrm>
      </p:grpSpPr>
      <p:sp>
        <p:nvSpPr>
          <p:cNvPr id="11" name="Text Placeholder 19">
            <a:extLst>
              <a:ext uri="{FF2B5EF4-FFF2-40B4-BE49-F238E27FC236}">
                <a16:creationId xmlns:a16="http://schemas.microsoft.com/office/drawing/2014/main" id="{9073EC8E-C16E-D369-C042-2F3F25A69CC5}"/>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2" name="Text Placeholder 19">
            <a:extLst>
              <a:ext uri="{FF2B5EF4-FFF2-40B4-BE49-F238E27FC236}">
                <a16:creationId xmlns:a16="http://schemas.microsoft.com/office/drawing/2014/main" id="{27F304CE-B7B7-2431-1DAA-03E066C9AA87}"/>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13" name="Text Placeholder 19">
            <a:extLst>
              <a:ext uri="{FF2B5EF4-FFF2-40B4-BE49-F238E27FC236}">
                <a16:creationId xmlns:a16="http://schemas.microsoft.com/office/drawing/2014/main" id="{F459794F-CF1D-32FA-2AD2-76F30746163B}"/>
              </a:ext>
            </a:extLst>
          </p:cNvPr>
          <p:cNvSpPr>
            <a:spLocks noGrp="1"/>
          </p:cNvSpPr>
          <p:nvPr>
            <p:ph type="body" sz="quarter" idx="13"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New features in new release</a:t>
            </a:r>
          </a:p>
        </p:txBody>
      </p:sp>
      <p:sp>
        <p:nvSpPr>
          <p:cNvPr id="14" name="Text Placeholder 19">
            <a:extLst>
              <a:ext uri="{FF2B5EF4-FFF2-40B4-BE49-F238E27FC236}">
                <a16:creationId xmlns:a16="http://schemas.microsoft.com/office/drawing/2014/main" id="{09EF05C4-F9A2-413D-F49D-C452C0BE0F33}"/>
              </a:ext>
            </a:extLst>
          </p:cNvPr>
          <p:cNvSpPr>
            <a:spLocks noGrp="1"/>
          </p:cNvSpPr>
          <p:nvPr>
            <p:ph type="body" sz="quarter" idx="14" hasCustomPrompt="1"/>
          </p:nvPr>
        </p:nvSpPr>
        <p:spPr>
          <a:xfrm>
            <a:off x="8693247"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r>
              <a:rPr lang="en-US"/>
              <a:t>of users prefer Microsoft</a:t>
            </a:r>
          </a:p>
        </p:txBody>
      </p:sp>
      <p:sp>
        <p:nvSpPr>
          <p:cNvPr id="4" name="Text Placeholder 3">
            <a:extLst>
              <a:ext uri="{FF2B5EF4-FFF2-40B4-BE49-F238E27FC236}">
                <a16:creationId xmlns:a16="http://schemas.microsoft.com/office/drawing/2014/main" id="{036E970A-38F0-9044-9A1F-FB9CF8012B4F}"/>
              </a:ext>
            </a:extLst>
          </p:cNvPr>
          <p:cNvSpPr>
            <a:spLocks noGrp="1"/>
          </p:cNvSpPr>
          <p:nvPr>
            <p:ph type="body" sz="quarter" idx="17" hasCustomPrompt="1"/>
          </p:nvPr>
        </p:nvSpPr>
        <p:spPr>
          <a:xfrm>
            <a:off x="8693247" y="5275385"/>
            <a:ext cx="7010400" cy="1306286"/>
          </a:xfrm>
          <a:prstGeom prst="rect">
            <a:avLst/>
          </a:prstGeom>
        </p:spPr>
        <p:txBody>
          <a:bodyPr/>
          <a:lstStyle>
            <a:lvl1pPr marL="0" indent="0" algn="ctr" defTabSz="914400" rtl="0" eaLnBrk="1" latinLnBrk="0" hangingPunct="1">
              <a:lnSpc>
                <a:spcPts val="10800"/>
              </a:lnSpc>
              <a:buNone/>
              <a:defRPr lang="en-US" sz="10000" b="1" i="0" kern="0" spc="-400" dirty="0">
                <a:solidFill>
                  <a:schemeClr val="tx2"/>
                </a:solidFill>
                <a:latin typeface="Poppins" pitchFamily="2" charset="77"/>
                <a:ea typeface="Segoe UI Variable Display Bold" pitchFamily="34" charset="-122"/>
                <a:cs typeface="Segoe UI Variable Display Bold" pitchFamily="34" charset="-120"/>
              </a:defRPr>
            </a:lvl1pPr>
          </a:lstStyle>
          <a:p>
            <a:pPr lvl="0"/>
            <a:r>
              <a:rPr lang="en-US"/>
              <a:t>95%</a:t>
            </a:r>
          </a:p>
        </p:txBody>
      </p:sp>
      <p:sp>
        <p:nvSpPr>
          <p:cNvPr id="8" name="Text Placeholder 19">
            <a:extLst>
              <a:ext uri="{FF2B5EF4-FFF2-40B4-BE49-F238E27FC236}">
                <a16:creationId xmlns:a16="http://schemas.microsoft.com/office/drawing/2014/main" id="{A947F27F-37AA-5A6B-6FC1-993683EEAA08}"/>
              </a:ext>
            </a:extLst>
          </p:cNvPr>
          <p:cNvSpPr>
            <a:spLocks noGrp="1"/>
          </p:cNvSpPr>
          <p:nvPr>
            <p:ph type="body" sz="quarter" idx="18" hasCustomPrompt="1"/>
          </p:nvPr>
        </p:nvSpPr>
        <p:spPr>
          <a:xfrm>
            <a:off x="1227322"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r>
              <a:rPr lang="en-US"/>
              <a:t>of users prefer Microsoft</a:t>
            </a:r>
          </a:p>
        </p:txBody>
      </p:sp>
      <p:sp>
        <p:nvSpPr>
          <p:cNvPr id="16" name="Text Placeholder 3">
            <a:extLst>
              <a:ext uri="{FF2B5EF4-FFF2-40B4-BE49-F238E27FC236}">
                <a16:creationId xmlns:a16="http://schemas.microsoft.com/office/drawing/2014/main" id="{1FB3D27F-3AC7-6D93-0F65-54170E7AE847}"/>
              </a:ext>
            </a:extLst>
          </p:cNvPr>
          <p:cNvSpPr>
            <a:spLocks noGrp="1"/>
          </p:cNvSpPr>
          <p:nvPr>
            <p:ph type="body" sz="quarter" idx="19" hasCustomPrompt="1"/>
          </p:nvPr>
        </p:nvSpPr>
        <p:spPr>
          <a:xfrm>
            <a:off x="1227322" y="5275385"/>
            <a:ext cx="7010400" cy="1306286"/>
          </a:xfrm>
          <a:prstGeom prst="rect">
            <a:avLst/>
          </a:prstGeom>
        </p:spPr>
        <p:txBody>
          <a:bodyPr/>
          <a:lstStyle>
            <a:lvl1pPr marL="0" indent="0" algn="ctr" defTabSz="914400" rtl="0" eaLnBrk="1" latinLnBrk="0" hangingPunct="1">
              <a:lnSpc>
                <a:spcPts val="10800"/>
              </a:lnSpc>
              <a:buNone/>
              <a:defRPr lang="en-US" sz="10000" b="1" i="0" kern="0" spc="-400" dirty="0">
                <a:solidFill>
                  <a:schemeClr val="tx2"/>
                </a:solidFill>
                <a:latin typeface="Poppins" pitchFamily="2" charset="77"/>
                <a:ea typeface="Segoe UI Variable Display Bold" pitchFamily="34" charset="-122"/>
                <a:cs typeface="Segoe UI Variable Display Bold" pitchFamily="34" charset="-120"/>
              </a:defRPr>
            </a:lvl1pPr>
          </a:lstStyle>
          <a:p>
            <a:pPr lvl="0"/>
            <a:r>
              <a:rPr lang="en-US"/>
              <a:t>95%</a:t>
            </a:r>
          </a:p>
        </p:txBody>
      </p:sp>
      <p:sp>
        <p:nvSpPr>
          <p:cNvPr id="17" name="Text Placeholder 19">
            <a:extLst>
              <a:ext uri="{FF2B5EF4-FFF2-40B4-BE49-F238E27FC236}">
                <a16:creationId xmlns:a16="http://schemas.microsoft.com/office/drawing/2014/main" id="{A7FB7A8B-2C5A-EA02-F0D9-15BCE17F504E}"/>
              </a:ext>
            </a:extLst>
          </p:cNvPr>
          <p:cNvSpPr>
            <a:spLocks noGrp="1"/>
          </p:cNvSpPr>
          <p:nvPr>
            <p:ph type="body" sz="quarter" idx="20" hasCustomPrompt="1"/>
          </p:nvPr>
        </p:nvSpPr>
        <p:spPr>
          <a:xfrm>
            <a:off x="16108930"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r>
              <a:rPr lang="en-US"/>
              <a:t>of users prefer Microsoft</a:t>
            </a:r>
          </a:p>
        </p:txBody>
      </p:sp>
      <p:sp>
        <p:nvSpPr>
          <p:cNvPr id="18" name="Text Placeholder 3">
            <a:extLst>
              <a:ext uri="{FF2B5EF4-FFF2-40B4-BE49-F238E27FC236}">
                <a16:creationId xmlns:a16="http://schemas.microsoft.com/office/drawing/2014/main" id="{94FC965F-C728-DFAE-51FC-465EA5E7E461}"/>
              </a:ext>
            </a:extLst>
          </p:cNvPr>
          <p:cNvSpPr>
            <a:spLocks noGrp="1"/>
          </p:cNvSpPr>
          <p:nvPr>
            <p:ph type="body" sz="quarter" idx="21" hasCustomPrompt="1"/>
          </p:nvPr>
        </p:nvSpPr>
        <p:spPr>
          <a:xfrm>
            <a:off x="16108930" y="5275385"/>
            <a:ext cx="7010400" cy="1306286"/>
          </a:xfrm>
          <a:prstGeom prst="rect">
            <a:avLst/>
          </a:prstGeom>
        </p:spPr>
        <p:txBody>
          <a:bodyPr/>
          <a:lstStyle>
            <a:lvl1pPr marL="0" indent="0" algn="ctr" defTabSz="914400" rtl="0" eaLnBrk="1" latinLnBrk="0" hangingPunct="1">
              <a:lnSpc>
                <a:spcPts val="10800"/>
              </a:lnSpc>
              <a:buNone/>
              <a:defRPr lang="en-US" sz="10000" b="1" i="0" kern="0" spc="-400" dirty="0">
                <a:solidFill>
                  <a:schemeClr val="tx2"/>
                </a:solidFill>
                <a:latin typeface="Poppins" pitchFamily="2" charset="77"/>
                <a:ea typeface="Segoe UI Variable Display Bold" pitchFamily="34" charset="-122"/>
                <a:cs typeface="Segoe UI Variable Display Bold" pitchFamily="34" charset="-120"/>
              </a:defRPr>
            </a:lvl1pPr>
          </a:lstStyle>
          <a:p>
            <a:pPr lvl="0"/>
            <a:r>
              <a:rPr lang="en-US"/>
              <a:t>95%</a:t>
            </a:r>
          </a:p>
        </p:txBody>
      </p:sp>
    </p:spTree>
    <p:extLst>
      <p:ext uri="{BB962C8B-B14F-4D97-AF65-F5344CB8AC3E}">
        <p14:creationId xmlns:p14="http://schemas.microsoft.com/office/powerpoint/2010/main" val="19486537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points">
    <p:bg>
      <p:bgPr>
        <a:solidFill>
          <a:schemeClr val="accent4"/>
        </a:solidFill>
        <a:effectLst/>
      </p:bgPr>
    </p:bg>
    <p:spTree>
      <p:nvGrpSpPr>
        <p:cNvPr id="1" name=""/>
        <p:cNvGrpSpPr/>
        <p:nvPr/>
      </p:nvGrpSpPr>
      <p:grpSpPr>
        <a:xfrm>
          <a:off x="0" y="0"/>
          <a:ext cx="0" cy="0"/>
          <a:chOff x="0" y="0"/>
          <a:chExt cx="0" cy="0"/>
        </a:xfrm>
      </p:grpSpPr>
      <p:sp>
        <p:nvSpPr>
          <p:cNvPr id="13" name="Text Placeholder 19">
            <a:extLst>
              <a:ext uri="{FF2B5EF4-FFF2-40B4-BE49-F238E27FC236}">
                <a16:creationId xmlns:a16="http://schemas.microsoft.com/office/drawing/2014/main" id="{C6DE723B-B28B-EBC1-6E40-64BC10424C1F}"/>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tx2"/>
                </a:solidFill>
                <a:latin typeface="Poppins" pitchFamily="2" charset="77"/>
                <a:ea typeface="Poppins" pitchFamily="2" charset="77"/>
                <a:cs typeface="Poppins" pitchFamily="2" charset="77"/>
              </a:defRPr>
            </a:lvl1pPr>
          </a:lstStyle>
          <a:p>
            <a:pPr lvl="0"/>
            <a:r>
              <a:rPr lang="en-US"/>
              <a:t>Subtitle</a:t>
            </a:r>
          </a:p>
        </p:txBody>
      </p:sp>
      <p:sp>
        <p:nvSpPr>
          <p:cNvPr id="14" name="Text Placeholder 19">
            <a:extLst>
              <a:ext uri="{FF2B5EF4-FFF2-40B4-BE49-F238E27FC236}">
                <a16:creationId xmlns:a16="http://schemas.microsoft.com/office/drawing/2014/main" id="{7C53C2B9-339B-B9CA-D594-88D254F8055D}"/>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 name="Text Placeholder 19">
            <a:extLst>
              <a:ext uri="{FF2B5EF4-FFF2-40B4-BE49-F238E27FC236}">
                <a16:creationId xmlns:a16="http://schemas.microsoft.com/office/drawing/2014/main" id="{8043316E-25FB-DE88-AD4F-20F98B3B997A}"/>
              </a:ext>
            </a:extLst>
          </p:cNvPr>
          <p:cNvSpPr>
            <a:spLocks noGrp="1"/>
          </p:cNvSpPr>
          <p:nvPr>
            <p:ph type="body" sz="quarter" idx="16" hasCustomPrompt="1"/>
          </p:nvPr>
        </p:nvSpPr>
        <p:spPr>
          <a:xfrm>
            <a:off x="1070062"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 name="Text Placeholder 19">
            <a:extLst>
              <a:ext uri="{FF2B5EF4-FFF2-40B4-BE49-F238E27FC236}">
                <a16:creationId xmlns:a16="http://schemas.microsoft.com/office/drawing/2014/main" id="{D456C768-C982-33C6-7C49-D561398248C1}"/>
              </a:ext>
            </a:extLst>
          </p:cNvPr>
          <p:cNvSpPr>
            <a:spLocks noGrp="1"/>
          </p:cNvSpPr>
          <p:nvPr>
            <p:ph type="body" sz="quarter" idx="19" hasCustomPrompt="1"/>
          </p:nvPr>
        </p:nvSpPr>
        <p:spPr>
          <a:xfrm>
            <a:off x="1070062" y="5010173"/>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0"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01</a:t>
            </a:r>
          </a:p>
        </p:txBody>
      </p:sp>
      <p:sp>
        <p:nvSpPr>
          <p:cNvPr id="15" name="Text Placeholder 19">
            <a:extLst>
              <a:ext uri="{FF2B5EF4-FFF2-40B4-BE49-F238E27FC236}">
                <a16:creationId xmlns:a16="http://schemas.microsoft.com/office/drawing/2014/main" id="{1B974D2C-78C7-F41F-50A2-1A7B942FDBC6}"/>
              </a:ext>
            </a:extLst>
          </p:cNvPr>
          <p:cNvSpPr>
            <a:spLocks noGrp="1"/>
          </p:cNvSpPr>
          <p:nvPr>
            <p:ph type="body" sz="quarter" idx="22" hasCustomPrompt="1"/>
          </p:nvPr>
        </p:nvSpPr>
        <p:spPr>
          <a:xfrm>
            <a:off x="1070062"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
        <p:nvSpPr>
          <p:cNvPr id="16" name="Text Placeholder 19">
            <a:extLst>
              <a:ext uri="{FF2B5EF4-FFF2-40B4-BE49-F238E27FC236}">
                <a16:creationId xmlns:a16="http://schemas.microsoft.com/office/drawing/2014/main" id="{9883040D-98E9-F2A7-257B-F14720A80387}"/>
              </a:ext>
            </a:extLst>
          </p:cNvPr>
          <p:cNvSpPr>
            <a:spLocks noGrp="1"/>
          </p:cNvSpPr>
          <p:nvPr>
            <p:ph type="body" sz="quarter" idx="23" hasCustomPrompt="1"/>
          </p:nvPr>
        </p:nvSpPr>
        <p:spPr>
          <a:xfrm>
            <a:off x="8505842"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17" name="Text Placeholder 19">
            <a:extLst>
              <a:ext uri="{FF2B5EF4-FFF2-40B4-BE49-F238E27FC236}">
                <a16:creationId xmlns:a16="http://schemas.microsoft.com/office/drawing/2014/main" id="{AE7DEE54-3A47-CB75-F874-A91FD60BB0DB}"/>
              </a:ext>
            </a:extLst>
          </p:cNvPr>
          <p:cNvSpPr>
            <a:spLocks noGrp="1"/>
          </p:cNvSpPr>
          <p:nvPr>
            <p:ph type="body" sz="quarter" idx="24" hasCustomPrompt="1"/>
          </p:nvPr>
        </p:nvSpPr>
        <p:spPr>
          <a:xfrm>
            <a:off x="8505842" y="5010173"/>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0"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02</a:t>
            </a:r>
          </a:p>
        </p:txBody>
      </p:sp>
      <p:sp>
        <p:nvSpPr>
          <p:cNvPr id="18" name="Text Placeholder 19">
            <a:extLst>
              <a:ext uri="{FF2B5EF4-FFF2-40B4-BE49-F238E27FC236}">
                <a16:creationId xmlns:a16="http://schemas.microsoft.com/office/drawing/2014/main" id="{26F0B1DE-112E-38F1-6C3B-F0F2C61D4AAD}"/>
              </a:ext>
            </a:extLst>
          </p:cNvPr>
          <p:cNvSpPr>
            <a:spLocks noGrp="1"/>
          </p:cNvSpPr>
          <p:nvPr>
            <p:ph type="body" sz="quarter" idx="25" hasCustomPrompt="1"/>
          </p:nvPr>
        </p:nvSpPr>
        <p:spPr>
          <a:xfrm>
            <a:off x="8505842"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
        <p:nvSpPr>
          <p:cNvPr id="19" name="Text Placeholder 19">
            <a:extLst>
              <a:ext uri="{FF2B5EF4-FFF2-40B4-BE49-F238E27FC236}">
                <a16:creationId xmlns:a16="http://schemas.microsoft.com/office/drawing/2014/main" id="{5E392566-4156-546D-8627-009FDB5AE192}"/>
              </a:ext>
            </a:extLst>
          </p:cNvPr>
          <p:cNvSpPr>
            <a:spLocks noGrp="1"/>
          </p:cNvSpPr>
          <p:nvPr>
            <p:ph type="body" sz="quarter" idx="26" hasCustomPrompt="1"/>
          </p:nvPr>
        </p:nvSpPr>
        <p:spPr>
          <a:xfrm>
            <a:off x="15941623"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0" name="Text Placeholder 19">
            <a:extLst>
              <a:ext uri="{FF2B5EF4-FFF2-40B4-BE49-F238E27FC236}">
                <a16:creationId xmlns:a16="http://schemas.microsoft.com/office/drawing/2014/main" id="{824137E5-8D8D-F109-8E17-8ED6B89B09C7}"/>
              </a:ext>
            </a:extLst>
          </p:cNvPr>
          <p:cNvSpPr>
            <a:spLocks noGrp="1"/>
          </p:cNvSpPr>
          <p:nvPr>
            <p:ph type="body" sz="quarter" idx="27" hasCustomPrompt="1"/>
          </p:nvPr>
        </p:nvSpPr>
        <p:spPr>
          <a:xfrm>
            <a:off x="15941623" y="5010173"/>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0"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03</a:t>
            </a:r>
          </a:p>
        </p:txBody>
      </p:sp>
      <p:sp>
        <p:nvSpPr>
          <p:cNvPr id="21" name="Text Placeholder 19">
            <a:extLst>
              <a:ext uri="{FF2B5EF4-FFF2-40B4-BE49-F238E27FC236}">
                <a16:creationId xmlns:a16="http://schemas.microsoft.com/office/drawing/2014/main" id="{2918D071-5763-5909-A6AB-183AEBADCE69}"/>
              </a:ext>
            </a:extLst>
          </p:cNvPr>
          <p:cNvSpPr>
            <a:spLocks noGrp="1"/>
          </p:cNvSpPr>
          <p:nvPr>
            <p:ph type="body" sz="quarter" idx="28" hasCustomPrompt="1"/>
          </p:nvPr>
        </p:nvSpPr>
        <p:spPr>
          <a:xfrm>
            <a:off x="15941623"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Tree>
    <p:extLst>
      <p:ext uri="{BB962C8B-B14F-4D97-AF65-F5344CB8AC3E}">
        <p14:creationId xmlns:p14="http://schemas.microsoft.com/office/powerpoint/2010/main" val="42124896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line">
    <p:bg>
      <p:bgPr>
        <a:solidFill>
          <a:schemeClr val="accent4"/>
        </a:solidFill>
        <a:effectLst/>
      </p:bgPr>
    </p:bg>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E67ADACF-F79B-A473-9CBA-8A380C9E1801}"/>
              </a:ext>
            </a:extLst>
          </p:cNvPr>
          <p:cNvSpPr/>
          <p:nvPr userDrawn="1"/>
        </p:nvSpPr>
        <p:spPr>
          <a:xfrm>
            <a:off x="1270159" y="2451100"/>
            <a:ext cx="10897962" cy="2590800"/>
          </a:xfrm>
          <a:prstGeom prst="rect">
            <a:avLst/>
          </a:prstGeom>
          <a:noFill/>
          <a:ln/>
        </p:spPr>
        <p:txBody>
          <a:bodyPr/>
          <a:lstStyle/>
          <a:p>
            <a:endParaRPr lang="en-US" b="0" i="0">
              <a:latin typeface="Poppins" pitchFamily="2" charset="77"/>
            </a:endParaRPr>
          </a:p>
        </p:txBody>
      </p:sp>
      <p:sp>
        <p:nvSpPr>
          <p:cNvPr id="8" name="Text Placeholder 19">
            <a:extLst>
              <a:ext uri="{FF2B5EF4-FFF2-40B4-BE49-F238E27FC236}">
                <a16:creationId xmlns:a16="http://schemas.microsoft.com/office/drawing/2014/main" id="{623E3780-FEAF-C145-C230-9D3871E7B7F6}"/>
              </a:ext>
            </a:extLst>
          </p:cNvPr>
          <p:cNvSpPr>
            <a:spLocks noGrp="1"/>
          </p:cNvSpPr>
          <p:nvPr>
            <p:ph type="body" sz="quarter" idx="16" hasCustomPrompt="1"/>
          </p:nvPr>
        </p:nvSpPr>
        <p:spPr>
          <a:xfrm>
            <a:off x="1220787" y="2303337"/>
            <a:ext cx="10646316" cy="4017202"/>
          </a:xfrm>
          <a:prstGeom prst="rect">
            <a:avLst/>
          </a:prstGeom>
        </p:spPr>
        <p:txBody>
          <a:bodyPr/>
          <a:lstStyle>
            <a:lvl1pPr marL="0" indent="0" algn="l" defTabSz="914400" rtl="0" eaLnBrk="1" latinLnBrk="0" hangingPunct="1">
              <a:lnSpc>
                <a:spcPts val="6800"/>
              </a:lnSpc>
              <a:buNone/>
              <a:defRPr lang="en-US" sz="6000" b="0" i="0" kern="0" spc="-72" dirty="0" smtClean="0">
                <a:solidFill>
                  <a:srgbClr val="0F0F0F">
                    <a:alpha val="100000"/>
                  </a:srgbClr>
                </a:solidFill>
                <a:latin typeface="Poppins" pitchFamily="2" charset="77"/>
                <a:ea typeface="Poppins" pitchFamily="2" charset="77"/>
                <a:cs typeface="Poppins" pitchFamily="2" charset="77"/>
              </a:defRPr>
            </a:lvl1pPr>
          </a:lstStyle>
          <a:p>
            <a:r>
              <a:rPr lang="en-US" spc="-120"/>
              <a:t>Azure AI Foundry provides a complete infrastructure for developing AI applications and agents.</a:t>
            </a:r>
            <a:endParaRPr lang="en-US"/>
          </a:p>
        </p:txBody>
      </p:sp>
    </p:spTree>
    <p:extLst>
      <p:ext uri="{BB962C8B-B14F-4D97-AF65-F5344CB8AC3E}">
        <p14:creationId xmlns:p14="http://schemas.microsoft.com/office/powerpoint/2010/main" val="21824879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 plain">
    <p:bg>
      <p:bgPr>
        <a:solidFill>
          <a:schemeClr val="accent4"/>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550BD7-B230-FF35-33EF-CEE98C326F7B}"/>
              </a:ext>
            </a:extLst>
          </p:cNvPr>
          <p:cNvSpPr>
            <a:spLocks noGrp="1"/>
          </p:cNvSpPr>
          <p:nvPr>
            <p:ph type="body" sz="quarter" idx="17" hasCustomPrompt="1"/>
          </p:nvPr>
        </p:nvSpPr>
        <p:spPr>
          <a:xfrm>
            <a:off x="5357493" y="4572000"/>
            <a:ext cx="13672188" cy="4572000"/>
          </a:xfrm>
          <a:prstGeom prst="rect">
            <a:avLst/>
          </a:prstGeom>
        </p:spPr>
        <p:txBody>
          <a:bodyPr anchor="ctr"/>
          <a:lstStyle>
            <a:lvl1pPr marL="0" indent="0" algn="ctr">
              <a:buNone/>
              <a:defRPr lang="en-US" sz="10000" b="1" i="0" kern="0" spc="-120" dirty="0">
                <a:solidFill>
                  <a:srgbClr val="0F0F0F">
                    <a:alpha val="100000"/>
                  </a:srgbClr>
                </a:solidFill>
                <a:latin typeface="Poppins" pitchFamily="2" charset="77"/>
                <a:ea typeface="Poppins" pitchFamily="2" charset="77"/>
                <a:cs typeface="Poppins" pitchFamily="2" charset="77"/>
              </a:defRPr>
            </a:lvl1pPr>
          </a:lstStyle>
          <a:p>
            <a:pPr algn="ctr">
              <a:lnSpc>
                <a:spcPts val="11000"/>
              </a:lnSpc>
              <a:spcBef>
                <a:spcPts val="0"/>
              </a:spcBef>
            </a:pPr>
            <a:r>
              <a:rPr lang="en-US" spc="-120"/>
              <a:t>A large statement </a:t>
            </a:r>
            <a:r>
              <a:rPr lang="en-US" spc="-120">
                <a:solidFill>
                  <a:schemeClr val="accent3">
                    <a:lumMod val="75000"/>
                  </a:schemeClr>
                </a:solidFill>
              </a:rPr>
              <a:t>looks great </a:t>
            </a:r>
            <a:r>
              <a:rPr lang="en-US" spc="-120"/>
              <a:t>with </a:t>
            </a:r>
            <a:br>
              <a:rPr lang="en-US" spc="-120"/>
            </a:br>
            <a:r>
              <a:rPr lang="en-US" spc="-120"/>
              <a:t>10 words or less. </a:t>
            </a:r>
            <a:endParaRPr lang="en-US"/>
          </a:p>
        </p:txBody>
      </p:sp>
    </p:spTree>
    <p:extLst>
      <p:ext uri="{BB962C8B-B14F-4D97-AF65-F5344CB8AC3E}">
        <p14:creationId xmlns:p14="http://schemas.microsoft.com/office/powerpoint/2010/main" val="32414117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atures">
    <p:bg>
      <p:bgPr>
        <a:solidFill>
          <a:schemeClr val="accent4"/>
        </a:solidFill>
        <a:effectLst/>
      </p:bgPr>
    </p:bg>
    <p:spTree>
      <p:nvGrpSpPr>
        <p:cNvPr id="1" name=""/>
        <p:cNvGrpSpPr/>
        <p:nvPr/>
      </p:nvGrpSpPr>
      <p:grpSpPr>
        <a:xfrm>
          <a:off x="0" y="0"/>
          <a:ext cx="0" cy="0"/>
          <a:chOff x="0" y="0"/>
          <a:chExt cx="0" cy="0"/>
        </a:xfrm>
      </p:grpSpPr>
      <p:sp>
        <p:nvSpPr>
          <p:cNvPr id="4" name="Shape 1">
            <a:extLst>
              <a:ext uri="{FF2B5EF4-FFF2-40B4-BE49-F238E27FC236}">
                <a16:creationId xmlns:a16="http://schemas.microsoft.com/office/drawing/2014/main" id="{0256E2F0-88DF-8BF3-796F-C770A5748766}"/>
              </a:ext>
            </a:extLst>
          </p:cNvPr>
          <p:cNvSpPr/>
          <p:nvPr userDrawn="1"/>
        </p:nvSpPr>
        <p:spPr>
          <a:xfrm>
            <a:off x="1143143" y="1752600"/>
            <a:ext cx="10923365" cy="2590800"/>
          </a:xfrm>
          <a:prstGeom prst="rect">
            <a:avLst/>
          </a:prstGeom>
          <a:noFill/>
          <a:ln/>
        </p:spPr>
        <p:txBody>
          <a:bodyPr/>
          <a:lstStyle/>
          <a:p>
            <a:endParaRPr lang="en-US" b="0" i="0">
              <a:latin typeface="Poppins" pitchFamily="2" charset="77"/>
            </a:endParaRPr>
          </a:p>
        </p:txBody>
      </p:sp>
      <p:sp>
        <p:nvSpPr>
          <p:cNvPr id="2" name="Text Placeholder 19">
            <a:extLst>
              <a:ext uri="{FF2B5EF4-FFF2-40B4-BE49-F238E27FC236}">
                <a16:creationId xmlns:a16="http://schemas.microsoft.com/office/drawing/2014/main" id="{112F7974-15CA-0119-418A-955F7FE83801}"/>
              </a:ext>
            </a:extLst>
          </p:cNvPr>
          <p:cNvSpPr>
            <a:spLocks noGrp="1"/>
          </p:cNvSpPr>
          <p:nvPr>
            <p:ph type="body" sz="quarter" idx="16" hasCustomPrompt="1"/>
          </p:nvPr>
        </p:nvSpPr>
        <p:spPr>
          <a:xfrm>
            <a:off x="1060014" y="1705190"/>
            <a:ext cx="9721868" cy="2638210"/>
          </a:xfrm>
          <a:prstGeom prst="rect">
            <a:avLst/>
          </a:prstGeom>
        </p:spPr>
        <p:txBody>
          <a:bodyPr/>
          <a:lstStyle>
            <a:lvl1pPr marL="0" indent="0" algn="l" defTabSz="914400" rtl="0" eaLnBrk="1" latinLnBrk="0" hangingPunct="1">
              <a:lnSpc>
                <a:spcPts val="6800"/>
              </a:lnSpc>
              <a:buNone/>
              <a:defRPr lang="en-US" sz="6000" b="0" i="0" kern="0" spc="-72"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The new Visual Studio 18 has even more collaboration and smart features</a:t>
            </a:r>
            <a:endParaRPr lang="en-US" sz="6000"/>
          </a:p>
        </p:txBody>
      </p:sp>
      <p:sp>
        <p:nvSpPr>
          <p:cNvPr id="10" name="Text Placeholder 19">
            <a:extLst>
              <a:ext uri="{FF2B5EF4-FFF2-40B4-BE49-F238E27FC236}">
                <a16:creationId xmlns:a16="http://schemas.microsoft.com/office/drawing/2014/main" id="{4F7779C9-1927-0E1A-FFAF-4EA7EB2F7E9E}"/>
              </a:ext>
            </a:extLst>
          </p:cNvPr>
          <p:cNvSpPr>
            <a:spLocks noGrp="1"/>
          </p:cNvSpPr>
          <p:nvPr>
            <p:ph type="body" sz="quarter" idx="19" hasCustomPrompt="1"/>
          </p:nvPr>
        </p:nvSpPr>
        <p:spPr>
          <a:xfrm>
            <a:off x="1060014" y="1023296"/>
            <a:ext cx="9721868" cy="635000"/>
          </a:xfrm>
          <a:prstGeom prst="rect">
            <a:avLst/>
          </a:prstGeom>
        </p:spPr>
        <p:txBody>
          <a:bodyPr/>
          <a:lstStyle>
            <a:lvl1pPr marL="0" indent="0" algn="l" defTabSz="914400" rtl="0" eaLnBrk="1" latinLnBrk="0" hangingPunct="1">
              <a:lnSpc>
                <a:spcPts val="4400"/>
              </a:lnSpc>
              <a:buNone/>
              <a:defRPr lang="en-US" sz="2800" b="0" i="0" kern="0" spc="-56" dirty="0">
                <a:solidFill>
                  <a:schemeClr val="tx2"/>
                </a:solidFill>
                <a:latin typeface="Aptos" panose="020B0004020202020204" pitchFamily="34" charset="0"/>
                <a:ea typeface="Aptos" panose="020B0004020202020204" pitchFamily="34" charset="0"/>
                <a:cs typeface="Poppins" pitchFamily="2" charset="77"/>
              </a:defRPr>
            </a:lvl1pPr>
          </a:lstStyle>
          <a:p>
            <a:pPr lvl="0"/>
            <a:r>
              <a:rPr lang="en-US"/>
              <a:t>Caption</a:t>
            </a:r>
          </a:p>
        </p:txBody>
      </p:sp>
      <p:sp>
        <p:nvSpPr>
          <p:cNvPr id="15" name="Text Placeholder 14">
            <a:extLst>
              <a:ext uri="{FF2B5EF4-FFF2-40B4-BE49-F238E27FC236}">
                <a16:creationId xmlns:a16="http://schemas.microsoft.com/office/drawing/2014/main" id="{F225ACA3-70FE-0BE6-8FFA-6578279A5061}"/>
              </a:ext>
            </a:extLst>
          </p:cNvPr>
          <p:cNvSpPr>
            <a:spLocks noGrp="1"/>
          </p:cNvSpPr>
          <p:nvPr>
            <p:ph type="body" sz="quarter" idx="20" hasCustomPrompt="1"/>
          </p:nvPr>
        </p:nvSpPr>
        <p:spPr>
          <a:xfrm>
            <a:off x="1049879" y="4620708"/>
            <a:ext cx="8877892" cy="3657635"/>
          </a:xfrm>
          <a:prstGeom prst="rect">
            <a:avLst/>
          </a:prstGeom>
        </p:spPr>
        <p:txBody>
          <a:bodyPr/>
          <a:lstStyle>
            <a:lvl1pPr marL="0" indent="0">
              <a:buNone/>
              <a:defRPr sz="2400" b="0" i="0">
                <a:solidFill>
                  <a:schemeClr val="tx2"/>
                </a:solidFill>
                <a:latin typeface="Aptos" panose="020B0004020202020204" pitchFamily="34" charset="0"/>
              </a:defRPr>
            </a:lvl1pPr>
          </a:lstStyle>
          <a:p>
            <a:pPr>
              <a:spcBef>
                <a:spcPts val="0"/>
              </a:spcBef>
            </a:pPr>
            <a:r>
              <a:rPr lang="en-US" kern="0" spc="-48">
                <a:latin typeface="Segoe UI Variable Display Semibold" pitchFamily="34" charset="0"/>
              </a:rPr>
              <a:t>Azure AI Foundry dolor sit </a:t>
            </a:r>
            <a:r>
              <a:rPr lang="en-US" kern="0" spc="-48" err="1">
                <a:latin typeface="Segoe UI Variable Display Semibold" pitchFamily="34" charset="0"/>
              </a:rPr>
              <a:t>amet</a:t>
            </a:r>
            <a:r>
              <a:rPr lang="en-US" kern="0" spc="-48">
                <a:latin typeface="Segoe UI Variable Display Semibold" pitchFamily="34" charset="0"/>
              </a:rPr>
              <a:t>, consectetur </a:t>
            </a:r>
            <a:r>
              <a:rPr lang="en-US" kern="0" spc="-48" err="1">
                <a:latin typeface="Segoe UI Variable Display Semibold" pitchFamily="34" charset="0"/>
              </a:rPr>
              <a:t>adipiscing</a:t>
            </a:r>
            <a:r>
              <a:rPr lang="en-US" kern="0" spc="-48">
                <a:latin typeface="Segoe UI Variable Display Semibold" pitchFamily="34" charset="0"/>
              </a:rPr>
              <a:t> </a:t>
            </a:r>
            <a:r>
              <a:rPr lang="en-US" kern="0" spc="-48" err="1">
                <a:latin typeface="Segoe UI Variable Display Semibold" pitchFamily="34" charset="0"/>
              </a:rPr>
              <a:t>elit</a:t>
            </a:r>
            <a:r>
              <a:rPr lang="en-US" kern="0" spc="-48">
                <a:latin typeface="Segoe UI Variable Display Semibold" pitchFamily="34" charset="0"/>
              </a:rPr>
              <a:t>, sed do </a:t>
            </a:r>
            <a:r>
              <a:rPr lang="en-US" kern="0" spc="-48" err="1">
                <a:latin typeface="Segoe UI Variable Display Semibold" pitchFamily="34" charset="0"/>
              </a:rPr>
              <a:t>eiusmod</a:t>
            </a:r>
            <a:r>
              <a:rPr lang="en-US" kern="0" spc="-48">
                <a:latin typeface="Segoe UI Variable Display Semibold" pitchFamily="34" charset="0"/>
              </a:rPr>
              <a:t> </a:t>
            </a:r>
            <a:r>
              <a:rPr lang="en-US" kern="0" spc="-48" err="1">
                <a:latin typeface="Segoe UI Variable Display Semibold" pitchFamily="34" charset="0"/>
              </a:rPr>
              <a:t>tempor</a:t>
            </a:r>
            <a:r>
              <a:rPr lang="en-US" kern="0" spc="-48">
                <a:latin typeface="Segoe UI Variable Display Semibold" pitchFamily="34" charset="0"/>
              </a:rPr>
              <a:t> </a:t>
            </a:r>
            <a:r>
              <a:rPr lang="en-US" kern="0" spc="-48" err="1">
                <a:latin typeface="Segoe UI Variable Display Semibold" pitchFamily="34" charset="0"/>
              </a:rPr>
              <a:t>incididunt</a:t>
            </a:r>
            <a:r>
              <a:rPr lang="en-US" kern="0" spc="-48">
                <a:latin typeface="Segoe UI Variable Display Semibold" pitchFamily="34" charset="0"/>
              </a:rPr>
              <a:t> </a:t>
            </a:r>
            <a:r>
              <a:rPr lang="en-US" kern="0" spc="-48" err="1">
                <a:latin typeface="Segoe UI Variable Display Semibold" pitchFamily="34" charset="0"/>
              </a:rPr>
              <a:t>ut</a:t>
            </a:r>
            <a:r>
              <a:rPr lang="en-US" kern="0" spc="-48">
                <a:latin typeface="Segoe UI Variable Display Semibold" pitchFamily="34" charset="0"/>
              </a:rPr>
              <a:t> labore et dolore magna </a:t>
            </a:r>
            <a:r>
              <a:rPr lang="en-US" kern="0" spc="-48" err="1">
                <a:latin typeface="Segoe UI Variable Display Semibold" pitchFamily="34" charset="0"/>
              </a:rPr>
              <a:t>aliqua</a:t>
            </a:r>
            <a:r>
              <a:rPr lang="en-US" kern="0" spc="-48">
                <a:latin typeface="Segoe UI Variable Display Semibold" pitchFamily="34" charset="0"/>
              </a:rPr>
              <a:t>. Ut </a:t>
            </a:r>
            <a:r>
              <a:rPr lang="en-US" kern="0" spc="-48" err="1">
                <a:latin typeface="Segoe UI Variable Display Semibold" pitchFamily="34" charset="0"/>
              </a:rPr>
              <a:t>enim</a:t>
            </a:r>
            <a:r>
              <a:rPr lang="en-US" kern="0" spc="-48">
                <a:latin typeface="Segoe UI Variable Display Semibold" pitchFamily="34" charset="0"/>
              </a:rPr>
              <a:t> ad minim </a:t>
            </a:r>
            <a:r>
              <a:rPr lang="en-US" kern="0" spc="-48" err="1">
                <a:latin typeface="Segoe UI Variable Display Semibold" pitchFamily="34" charset="0"/>
              </a:rPr>
              <a:t>veniam</a:t>
            </a:r>
            <a:r>
              <a:rPr lang="en-US" kern="0" spc="-48">
                <a:latin typeface="Segoe UI Variable Display Semibold" pitchFamily="34" charset="0"/>
              </a:rPr>
              <a:t>, </a:t>
            </a:r>
            <a:r>
              <a:rPr lang="en-US" kern="0" spc="-48" err="1">
                <a:latin typeface="Segoe UI Variable Display Semibold" pitchFamily="34" charset="0"/>
              </a:rPr>
              <a:t>quis</a:t>
            </a:r>
            <a:r>
              <a:rPr lang="en-US" kern="0" spc="-48">
                <a:latin typeface="Segoe UI Variable Display Semibold" pitchFamily="34" charset="0"/>
              </a:rPr>
              <a:t> </a:t>
            </a:r>
            <a:r>
              <a:rPr lang="en-US" kern="0" spc="-48" err="1">
                <a:latin typeface="Segoe UI Variable Display Semibold" pitchFamily="34" charset="0"/>
              </a:rPr>
              <a:t>nostrud</a:t>
            </a:r>
            <a:r>
              <a:rPr lang="en-US" kern="0" spc="-48">
                <a:latin typeface="Segoe UI Variable Display Semibold" pitchFamily="34" charset="0"/>
              </a:rPr>
              <a:t> exercitation </a:t>
            </a:r>
            <a:r>
              <a:rPr lang="en-US" kern="0" spc="-48" err="1">
                <a:latin typeface="Segoe UI Variable Display Semibold" pitchFamily="34" charset="0"/>
              </a:rPr>
              <a:t>ullamco</a:t>
            </a:r>
            <a:r>
              <a:rPr lang="en-US" kern="0" spc="-48">
                <a:latin typeface="Segoe UI Variable Display Semibold" pitchFamily="34" charset="0"/>
              </a:rPr>
              <a:t> </a:t>
            </a:r>
            <a:r>
              <a:rPr lang="en-US" kern="0" spc="-48" err="1">
                <a:latin typeface="Segoe UI Variable Display Semibold" pitchFamily="34" charset="0"/>
              </a:rPr>
              <a:t>laboris</a:t>
            </a:r>
            <a:r>
              <a:rPr lang="en-US" kern="0" spc="-48">
                <a:latin typeface="Segoe UI Variable Display Semibold" pitchFamily="34" charset="0"/>
              </a:rPr>
              <a:t> nisi </a:t>
            </a:r>
            <a:r>
              <a:rPr lang="en-US" kern="0" spc="-48" err="1">
                <a:latin typeface="Segoe UI Variable Display Semibold" pitchFamily="34" charset="0"/>
              </a:rPr>
              <a:t>ut</a:t>
            </a:r>
            <a:r>
              <a:rPr lang="en-US" kern="0" spc="-48">
                <a:latin typeface="Segoe UI Variable Display Semibold" pitchFamily="34" charset="0"/>
              </a:rPr>
              <a:t> </a:t>
            </a:r>
            <a:r>
              <a:rPr lang="en-US" kern="0" spc="-48" err="1">
                <a:latin typeface="Segoe UI Variable Display Semibold" pitchFamily="34" charset="0"/>
              </a:rPr>
              <a:t>aliquip</a:t>
            </a:r>
            <a:r>
              <a:rPr lang="en-US" kern="0" spc="-48">
                <a:latin typeface="Segoe UI Variable Display Semibold" pitchFamily="34" charset="0"/>
              </a:rPr>
              <a:t> ex </a:t>
            </a:r>
            <a:r>
              <a:rPr lang="en-US" kern="0" spc="-48" err="1">
                <a:latin typeface="Segoe UI Variable Display Semibold" pitchFamily="34" charset="0"/>
              </a:rPr>
              <a:t>ea</a:t>
            </a:r>
            <a:r>
              <a:rPr lang="en-US" kern="0" spc="-48">
                <a:latin typeface="Segoe UI Variable Display Semibold" pitchFamily="34" charset="0"/>
              </a:rPr>
              <a:t> </a:t>
            </a:r>
            <a:r>
              <a:rPr lang="en-US" kern="0" spc="-48" err="1">
                <a:latin typeface="Segoe UI Variable Display Semibold" pitchFamily="34" charset="0"/>
              </a:rPr>
              <a:t>commodo</a:t>
            </a:r>
            <a:r>
              <a:rPr lang="en-US" kern="0" spc="-48">
                <a:latin typeface="Segoe UI Variable Display Semibold" pitchFamily="34" charset="0"/>
              </a:rPr>
              <a:t> </a:t>
            </a:r>
            <a:r>
              <a:rPr lang="en-US" kern="0" spc="-48" err="1">
                <a:latin typeface="Segoe UI Variable Display Semibold" pitchFamily="34" charset="0"/>
              </a:rPr>
              <a:t>consequat</a:t>
            </a:r>
            <a:r>
              <a:rPr lang="en-US" kern="0" spc="-48">
                <a:latin typeface="Segoe UI Variable Display Semibold" pitchFamily="34" charset="0"/>
              </a:rPr>
              <a:t>.</a:t>
            </a:r>
          </a:p>
        </p:txBody>
      </p:sp>
      <p:sp>
        <p:nvSpPr>
          <p:cNvPr id="6" name="Picture Placeholder 5">
            <a:extLst>
              <a:ext uri="{FF2B5EF4-FFF2-40B4-BE49-F238E27FC236}">
                <a16:creationId xmlns:a16="http://schemas.microsoft.com/office/drawing/2014/main" id="{6ED64ED9-4A23-F6BA-880B-98C7EB258AE9}"/>
              </a:ext>
            </a:extLst>
          </p:cNvPr>
          <p:cNvSpPr>
            <a:spLocks noGrp="1"/>
          </p:cNvSpPr>
          <p:nvPr>
            <p:ph type="pic" sz="quarter" idx="39"/>
          </p:nvPr>
        </p:nvSpPr>
        <p:spPr>
          <a:xfrm>
            <a:off x="12320588" y="1143000"/>
            <a:ext cx="11006137" cy="11430000"/>
          </a:xfrm>
          <a:prstGeom prst="roundRect">
            <a:avLst>
              <a:gd name="adj" fmla="val 4278"/>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7755944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4"/>
        </a:solidFill>
        <a:effectLst/>
      </p:bgPr>
    </p:bg>
    <p:spTree>
      <p:nvGrpSpPr>
        <p:cNvPr id="1" name=""/>
        <p:cNvGrpSpPr/>
        <p:nvPr/>
      </p:nvGrpSpPr>
      <p:grpSpPr>
        <a:xfrm>
          <a:off x="0" y="0"/>
          <a:ext cx="0" cy="0"/>
          <a:chOff x="0" y="0"/>
          <a:chExt cx="0" cy="0"/>
        </a:xfrm>
      </p:grpSpPr>
      <p:sp>
        <p:nvSpPr>
          <p:cNvPr id="2" name="Text Placeholder 19">
            <a:extLst>
              <a:ext uri="{FF2B5EF4-FFF2-40B4-BE49-F238E27FC236}">
                <a16:creationId xmlns:a16="http://schemas.microsoft.com/office/drawing/2014/main" id="{018E0206-ABFD-233B-CA82-D4589F7C8DBC}"/>
              </a:ext>
            </a:extLst>
          </p:cNvPr>
          <p:cNvSpPr>
            <a:spLocks noGrp="1"/>
          </p:cNvSpPr>
          <p:nvPr>
            <p:ph type="body" sz="quarter" idx="12" hasCustomPrompt="1"/>
          </p:nvPr>
        </p:nvSpPr>
        <p:spPr>
          <a:xfrm>
            <a:off x="2757377" y="6096225"/>
            <a:ext cx="7010400" cy="1289311"/>
          </a:xfrm>
          <a:prstGeom prst="rect">
            <a:avLst/>
          </a:prstGeom>
        </p:spPr>
        <p:txBody>
          <a:bodyPr/>
          <a:lstStyle>
            <a:lvl1pPr marL="0" indent="0" algn="l" defTabSz="914400" rtl="0" eaLnBrk="1" latinLnBrk="0" hangingPunct="1">
              <a:lnSpc>
                <a:spcPts val="10800"/>
              </a:lnSpc>
              <a:buNone/>
              <a:defRPr lang="en-US" sz="10000" b="0" i="0" kern="0" spc="-120" dirty="0" smtClean="0">
                <a:solidFill>
                  <a:schemeClr val="bg1"/>
                </a:solidFill>
                <a:latin typeface="Poppins" pitchFamily="2" charset="77"/>
                <a:ea typeface="Poppins" pitchFamily="2" charset="77"/>
                <a:cs typeface="Poppins" pitchFamily="2" charset="77"/>
              </a:defRPr>
            </a:lvl1pPr>
          </a:lstStyle>
          <a:p>
            <a:pPr marL="0" indent="0" algn="l">
              <a:lnSpc>
                <a:spcPts val="10800"/>
              </a:lnSpc>
              <a:buNone/>
            </a:pPr>
            <a:r>
              <a:rPr lang="en-US" sz="10000" kern="0" spc="-400">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Section title</a:t>
            </a:r>
            <a:endParaRPr lang="en-US" sz="10000"/>
          </a:p>
        </p:txBody>
      </p:sp>
      <p:sp>
        <p:nvSpPr>
          <p:cNvPr id="8" name="Text Placeholder 19">
            <a:extLst>
              <a:ext uri="{FF2B5EF4-FFF2-40B4-BE49-F238E27FC236}">
                <a16:creationId xmlns:a16="http://schemas.microsoft.com/office/drawing/2014/main" id="{3293E78D-709C-33A8-2CDF-C6266EB45DB3}"/>
              </a:ext>
            </a:extLst>
          </p:cNvPr>
          <p:cNvSpPr>
            <a:spLocks noGrp="1"/>
          </p:cNvSpPr>
          <p:nvPr>
            <p:ph type="body" sz="quarter" idx="19" hasCustomPrompt="1"/>
          </p:nvPr>
        </p:nvSpPr>
        <p:spPr>
          <a:xfrm>
            <a:off x="1039105" y="6096226"/>
            <a:ext cx="1553370" cy="1289312"/>
          </a:xfrm>
          <a:prstGeom prst="rect">
            <a:avLst/>
          </a:prstGeom>
        </p:spPr>
        <p:txBody>
          <a:bodyPr/>
          <a:lstStyle>
            <a:lvl1pPr marL="0" indent="0" algn="l" defTabSz="914400" rtl="0" eaLnBrk="1" latinLnBrk="0" hangingPunct="1">
              <a:lnSpc>
                <a:spcPts val="10800"/>
              </a:lnSpc>
              <a:buNone/>
              <a:defRPr lang="en-US" sz="10000" b="0" i="0" kern="0" spc="-400" dirty="0">
                <a:solidFill>
                  <a:schemeClr val="bg1"/>
                </a:solidFill>
                <a:latin typeface="Poppins" pitchFamily="2" charset="77"/>
                <a:ea typeface="Poppins" pitchFamily="2" charset="77"/>
                <a:cs typeface="Poppins" pitchFamily="2" charset="77"/>
              </a:defRPr>
            </a:lvl1pPr>
          </a:lstStyle>
          <a:p>
            <a:pPr lvl="0"/>
            <a:r>
              <a:rPr lang="en-US"/>
              <a:t>01</a:t>
            </a:r>
          </a:p>
        </p:txBody>
      </p:sp>
      <p:pic>
        <p:nvPicPr>
          <p:cNvPr id="3" name="Picture 2" descr="A cartoon robot with a black background&#10;&#10;AI-generated content may be incorrect.">
            <a:extLst>
              <a:ext uri="{FF2B5EF4-FFF2-40B4-BE49-F238E27FC236}">
                <a16:creationId xmlns:a16="http://schemas.microsoft.com/office/drawing/2014/main" id="{A3BA8ED5-DF4E-5505-CDB5-3754020739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621500" y="8761413"/>
            <a:ext cx="4383087" cy="4383087"/>
          </a:xfrm>
          <a:prstGeom prst="rect">
            <a:avLst/>
          </a:prstGeom>
        </p:spPr>
      </p:pic>
    </p:spTree>
    <p:extLst>
      <p:ext uri="{BB962C8B-B14F-4D97-AF65-F5344CB8AC3E}">
        <p14:creationId xmlns:p14="http://schemas.microsoft.com/office/powerpoint/2010/main" val="397321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solidFill>
        <a:effectLst/>
      </p:bgPr>
    </p:bg>
    <p:spTree>
      <p:nvGrpSpPr>
        <p:cNvPr id="1" name=""/>
        <p:cNvGrpSpPr/>
        <p:nvPr/>
      </p:nvGrpSpPr>
      <p:grpSpPr>
        <a:xfrm>
          <a:off x="0" y="0"/>
          <a:ext cx="0" cy="0"/>
          <a:chOff x="0" y="0"/>
          <a:chExt cx="0" cy="0"/>
        </a:xfrm>
      </p:grpSpPr>
      <p:sp>
        <p:nvSpPr>
          <p:cNvPr id="3" name="Text Placeholder 19">
            <a:extLst>
              <a:ext uri="{FF2B5EF4-FFF2-40B4-BE49-F238E27FC236}">
                <a16:creationId xmlns:a16="http://schemas.microsoft.com/office/drawing/2014/main" id="{D1DA0781-BBE4-E3D7-52FC-37514CB11786}"/>
              </a:ext>
            </a:extLst>
          </p:cNvPr>
          <p:cNvSpPr>
            <a:spLocks noGrp="1"/>
          </p:cNvSpPr>
          <p:nvPr>
            <p:ph type="body" sz="quarter" idx="12" hasCustomPrompt="1"/>
          </p:nvPr>
        </p:nvSpPr>
        <p:spPr>
          <a:xfrm>
            <a:off x="1039108" y="6078642"/>
            <a:ext cx="7010400" cy="1289311"/>
          </a:xfrm>
          <a:prstGeom prst="rect">
            <a:avLst/>
          </a:prstGeom>
        </p:spPr>
        <p:txBody>
          <a:bodyPr/>
          <a:lstStyle>
            <a:lvl1pPr marL="0" indent="0" algn="l" defTabSz="914400" rtl="0" eaLnBrk="1" latinLnBrk="0" hangingPunct="1">
              <a:lnSpc>
                <a:spcPts val="10800"/>
              </a:lnSpc>
              <a:buNone/>
              <a:defRPr lang="en-US" sz="10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10800"/>
              </a:lnSpc>
              <a:buNone/>
            </a:pPr>
            <a:r>
              <a:rPr lang="en-US" sz="10000" kern="0" spc="-400">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Thank you</a:t>
            </a:r>
            <a:endParaRPr lang="en-US" sz="10000"/>
          </a:p>
        </p:txBody>
      </p:sp>
      <p:pic>
        <p:nvPicPr>
          <p:cNvPr id="4" name="Picture 3" descr="A purple square object with white text&#10;&#10;AI-generated content may be incorrect.">
            <a:extLst>
              <a:ext uri="{FF2B5EF4-FFF2-40B4-BE49-F238E27FC236}">
                <a16:creationId xmlns:a16="http://schemas.microsoft.com/office/drawing/2014/main" id="{3B26540F-DF80-70A6-8D1C-3E25E5B356C6}"/>
              </a:ext>
            </a:extLst>
          </p:cNvPr>
          <p:cNvPicPr>
            <a:picLocks noChangeAspect="1"/>
          </p:cNvPicPr>
          <p:nvPr userDrawn="1"/>
        </p:nvPicPr>
        <p:blipFill>
          <a:blip r:embed="rId2"/>
          <a:stretch>
            <a:fillRect/>
          </a:stretch>
        </p:blipFill>
        <p:spPr>
          <a:xfrm>
            <a:off x="6099175" y="1866900"/>
            <a:ext cx="18288000" cy="10287000"/>
          </a:xfrm>
          <a:prstGeom prst="rect">
            <a:avLst/>
          </a:prstGeom>
        </p:spPr>
      </p:pic>
    </p:spTree>
    <p:extLst>
      <p:ext uri="{BB962C8B-B14F-4D97-AF65-F5344CB8AC3E}">
        <p14:creationId xmlns:p14="http://schemas.microsoft.com/office/powerpoint/2010/main" val="26026273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 colorful">
    <p:bg>
      <p:bgPr>
        <a:solidFill>
          <a:schemeClr val="accent4"/>
        </a:solidFill>
        <a:effectLst/>
      </p:bgPr>
    </p:bg>
    <p:spTree>
      <p:nvGrpSpPr>
        <p:cNvPr id="1" name=""/>
        <p:cNvGrpSpPr/>
        <p:nvPr/>
      </p:nvGrpSpPr>
      <p:grpSpPr>
        <a:xfrm>
          <a:off x="0" y="0"/>
          <a:ext cx="0" cy="0"/>
          <a:chOff x="0" y="0"/>
          <a:chExt cx="0" cy="0"/>
        </a:xfrm>
      </p:grpSpPr>
      <p:pic>
        <p:nvPicPr>
          <p:cNvPr id="10" name="Picture 9" descr="A purple ball on a white surface&#10;&#10;AI-generated content may be incorrect.">
            <a:extLst>
              <a:ext uri="{FF2B5EF4-FFF2-40B4-BE49-F238E27FC236}">
                <a16:creationId xmlns:a16="http://schemas.microsoft.com/office/drawing/2014/main" id="{0F111734-6761-4CFB-C4C1-2ED440ED951C}"/>
              </a:ext>
            </a:extLst>
          </p:cNvPr>
          <p:cNvPicPr>
            <a:picLocks noChangeAspect="1"/>
          </p:cNvPicPr>
          <p:nvPr userDrawn="1"/>
        </p:nvPicPr>
        <p:blipFill>
          <a:blip r:embed="rId2"/>
          <a:stretch>
            <a:fillRect/>
          </a:stretch>
        </p:blipFill>
        <p:spPr>
          <a:xfrm>
            <a:off x="3112" y="857"/>
            <a:ext cx="24380951" cy="13714285"/>
          </a:xfrm>
          <a:prstGeom prst="rect">
            <a:avLst/>
          </a:prstGeom>
        </p:spPr>
      </p:pic>
      <p:sp>
        <p:nvSpPr>
          <p:cNvPr id="2" name="Rectangle: Rounded Corners 4">
            <a:extLst>
              <a:ext uri="{FF2B5EF4-FFF2-40B4-BE49-F238E27FC236}">
                <a16:creationId xmlns:a16="http://schemas.microsoft.com/office/drawing/2014/main" id="{347099ED-422B-195B-39D3-C493846C7463}"/>
              </a:ext>
            </a:extLst>
          </p:cNvPr>
          <p:cNvSpPr/>
          <p:nvPr userDrawn="1"/>
        </p:nvSpPr>
        <p:spPr>
          <a:xfrm>
            <a:off x="1921041" y="997685"/>
            <a:ext cx="20544963" cy="12041472"/>
          </a:xfrm>
          <a:prstGeom prst="roundRect">
            <a:avLst>
              <a:gd name="adj" fmla="val 4099"/>
            </a:avLst>
          </a:prstGeom>
          <a:gradFill>
            <a:gsLst>
              <a:gs pos="0">
                <a:schemeClr val="accent2">
                  <a:lumMod val="60000"/>
                  <a:lumOff val="40000"/>
                  <a:alpha val="56103"/>
                </a:schemeClr>
              </a:gs>
              <a:gs pos="99000">
                <a:schemeClr val="bg2">
                  <a:lumMod val="60000"/>
                  <a:lumOff val="40000"/>
                  <a:alpha val="50407"/>
                </a:schemeClr>
              </a:gs>
            </a:gsLst>
            <a:lin ang="3000000" scaled="0"/>
          </a:gradFill>
          <a:ln>
            <a:noFill/>
          </a:ln>
          <a:effectLst>
            <a:outerShdw blurRad="165100" dist="38100" dir="2700000" sx="101000" sy="101000" algn="tl" rotWithShape="0">
              <a:prstClr val="black">
                <a:alpha val="32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pic>
        <p:nvPicPr>
          <p:cNvPr id="4" name="Image 2">
            <a:extLst>
              <a:ext uri="{FF2B5EF4-FFF2-40B4-BE49-F238E27FC236}">
                <a16:creationId xmlns:a16="http://schemas.microsoft.com/office/drawing/2014/main" id="{2673596A-66CF-D63B-AAD0-2A8EA43EA2E6}"/>
              </a:ext>
            </a:extLst>
          </p:cNvPr>
          <p:cNvPicPr>
            <a:picLocks noChangeAspect="1"/>
          </p:cNvPicPr>
          <p:nvPr userDrawn="1"/>
        </p:nvPicPr>
        <p:blipFill>
          <a:blip r:embed="rId3"/>
          <a:srcRect/>
          <a:stretch/>
        </p:blipFill>
        <p:spPr>
          <a:xfrm>
            <a:off x="2594991" y="1567452"/>
            <a:ext cx="19589563" cy="11286702"/>
          </a:xfrm>
          <a:prstGeom prst="rect">
            <a:avLst/>
          </a:prstGeom>
        </p:spPr>
      </p:pic>
      <p:sp>
        <p:nvSpPr>
          <p:cNvPr id="5" name="Rectangle: Rounded Corners 6">
            <a:extLst>
              <a:ext uri="{FF2B5EF4-FFF2-40B4-BE49-F238E27FC236}">
                <a16:creationId xmlns:a16="http://schemas.microsoft.com/office/drawing/2014/main" id="{F8E682AB-4C51-9351-5329-2820E25A366B}"/>
              </a:ext>
            </a:extLst>
          </p:cNvPr>
          <p:cNvSpPr/>
          <p:nvPr userDrawn="1"/>
        </p:nvSpPr>
        <p:spPr>
          <a:xfrm>
            <a:off x="1921105" y="979149"/>
            <a:ext cx="20544963" cy="12041472"/>
          </a:xfrm>
          <a:prstGeom prst="roundRect">
            <a:avLst>
              <a:gd name="adj" fmla="val 4099"/>
            </a:avLst>
          </a:prstGeom>
          <a:noFill/>
          <a:ln w="25400">
            <a:gradFill>
              <a:gsLst>
                <a:gs pos="0">
                  <a:schemeClr val="accent1">
                    <a:lumMod val="5000"/>
                    <a:lumOff val="95000"/>
                    <a:alpha val="39000"/>
                  </a:schemeClr>
                </a:gs>
                <a:gs pos="100000">
                  <a:schemeClr val="accent1">
                    <a:lumMod val="30000"/>
                    <a:lumOff val="70000"/>
                  </a:schemeClr>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6" name="Media Placeholder 11">
            <a:extLst>
              <a:ext uri="{FF2B5EF4-FFF2-40B4-BE49-F238E27FC236}">
                <a16:creationId xmlns:a16="http://schemas.microsoft.com/office/drawing/2014/main" id="{1557052E-6C30-1A00-5CF1-71E30F79C8CA}"/>
              </a:ext>
            </a:extLst>
          </p:cNvPr>
          <p:cNvSpPr>
            <a:spLocks noGrp="1"/>
          </p:cNvSpPr>
          <p:nvPr>
            <p:ph type="media" sz="quarter" idx="40"/>
          </p:nvPr>
        </p:nvSpPr>
        <p:spPr>
          <a:xfrm>
            <a:off x="2701158" y="1692166"/>
            <a:ext cx="18929131" cy="10625958"/>
          </a:xfrm>
          <a:prstGeom prst="roundRect">
            <a:avLst>
              <a:gd name="adj" fmla="val 1678"/>
            </a:avLst>
          </a:prstGeom>
          <a:noFill/>
        </p:spPr>
        <p:txBody>
          <a:bodyPr/>
          <a:lstStyle>
            <a:lvl1pPr marL="0" indent="0">
              <a:buNone/>
              <a:defRPr b="0" i="0">
                <a:latin typeface="Poppins" pitchFamily="2" charset="77"/>
              </a:defRPr>
            </a:lvl1pPr>
          </a:lstStyle>
          <a:p>
            <a:endParaRPr lang="en-US"/>
          </a:p>
        </p:txBody>
      </p:sp>
    </p:spTree>
    <p:extLst>
      <p:ext uri="{BB962C8B-B14F-4D97-AF65-F5344CB8AC3E}">
        <p14:creationId xmlns:p14="http://schemas.microsoft.com/office/powerpoint/2010/main" val="34023287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40989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p:bg>
      <p:bgPr>
        <a:gradFill>
          <a:gsLst>
            <a:gs pos="0">
              <a:srgbClr val="0657B2"/>
            </a:gs>
            <a:gs pos="100000">
              <a:srgbClr val="1E0756"/>
            </a:gs>
          </a:gsLst>
          <a:lin ang="5400000" scaled="1"/>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B5EEFF-2BB5-A52C-260D-554CFB706928}"/>
              </a:ext>
            </a:extLst>
          </p:cNvPr>
          <p:cNvPicPr>
            <a:picLocks noChangeAspect="1"/>
          </p:cNvPicPr>
          <p:nvPr userDrawn="1"/>
        </p:nvPicPr>
        <p:blipFill>
          <a:blip r:embed="rId2"/>
          <a:stretch>
            <a:fillRect/>
          </a:stretch>
        </p:blipFill>
        <p:spPr>
          <a:xfrm>
            <a:off x="0" y="0"/>
            <a:ext cx="24387175" cy="2648295"/>
          </a:xfrm>
          <a:prstGeom prst="rect">
            <a:avLst/>
          </a:prstGeom>
        </p:spPr>
      </p:pic>
      <p:sp>
        <p:nvSpPr>
          <p:cNvPr id="12" name="Text Placeholder 11">
            <a:extLst>
              <a:ext uri="{FF2B5EF4-FFF2-40B4-BE49-F238E27FC236}">
                <a16:creationId xmlns:a16="http://schemas.microsoft.com/office/drawing/2014/main" id="{FB2202B6-F7AE-4B3E-3EEE-7AD38C243F62}"/>
              </a:ext>
            </a:extLst>
          </p:cNvPr>
          <p:cNvSpPr>
            <a:spLocks noGrp="1"/>
          </p:cNvSpPr>
          <p:nvPr>
            <p:ph type="body" sz="quarter" idx="10" hasCustomPrompt="1"/>
          </p:nvPr>
        </p:nvSpPr>
        <p:spPr>
          <a:xfrm>
            <a:off x="1088058" y="1041400"/>
            <a:ext cx="11658600" cy="1828800"/>
          </a:xfrm>
          <a:prstGeom prst="rect">
            <a:avLst/>
          </a:prstGeom>
        </p:spPr>
        <p:txBody>
          <a:bodyPr/>
          <a:lstStyle>
            <a:lvl1pPr marL="0" indent="0" algn="l" defTabSz="914400" rtl="0" eaLnBrk="1" latinLnBrk="0" hangingPunct="1">
              <a:lnSpc>
                <a:spcPts val="15000"/>
              </a:lnSpc>
              <a:buNone/>
              <a:defRPr lang="en-US" sz="15000" b="1" i="0" kern="0" spc="-75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3" name="Text Placeholder 11">
            <a:extLst>
              <a:ext uri="{FF2B5EF4-FFF2-40B4-BE49-F238E27FC236}">
                <a16:creationId xmlns:a16="http://schemas.microsoft.com/office/drawing/2014/main" id="{D6E4B5D0-1A1D-7256-DDEF-FFD34D9EC122}"/>
              </a:ext>
            </a:extLst>
          </p:cNvPr>
          <p:cNvSpPr>
            <a:spLocks noGrp="1"/>
          </p:cNvSpPr>
          <p:nvPr>
            <p:ph type="body" sz="quarter" idx="11" hasCustomPrompt="1"/>
          </p:nvPr>
        </p:nvSpPr>
        <p:spPr>
          <a:xfrm>
            <a:off x="1088058" y="2921000"/>
            <a:ext cx="11658600" cy="1828800"/>
          </a:xfrm>
          <a:prstGeom prst="rect">
            <a:avLst/>
          </a:prstGeom>
        </p:spPr>
        <p:txBody>
          <a:bodyPr/>
          <a:lstStyle>
            <a:lvl1pPr marL="0" indent="0" algn="l" defTabSz="914400" rtl="0" eaLnBrk="1" latinLnBrk="0" hangingPunct="1">
              <a:lnSpc>
                <a:spcPts val="15000"/>
              </a:lnSpc>
              <a:buNone/>
              <a:defRPr lang="en-US" sz="15000" b="0" i="0" kern="0" spc="-750" dirty="0" smtClean="0">
                <a:solidFill>
                  <a:schemeClr val="bg2"/>
                </a:solidFill>
                <a:latin typeface="Poppins" pitchFamily="2" charset="77"/>
                <a:ea typeface="Poppins" pitchFamily="2" charset="77"/>
                <a:cs typeface="Poppins" pitchFamily="2" charset="77"/>
              </a:defRPr>
            </a:lvl1pPr>
          </a:lstStyle>
          <a:p>
            <a:pPr lvl="0"/>
            <a:r>
              <a:rPr lang="en-US"/>
              <a:t>Subtitle</a:t>
            </a:r>
          </a:p>
        </p:txBody>
      </p:sp>
      <p:pic>
        <p:nvPicPr>
          <p:cNvPr id="4" name="Picture 3">
            <a:extLst>
              <a:ext uri="{FF2B5EF4-FFF2-40B4-BE49-F238E27FC236}">
                <a16:creationId xmlns:a16="http://schemas.microsoft.com/office/drawing/2014/main" id="{2E58028D-48E9-F953-AF99-287F28B4BC9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1470317" y="1041400"/>
            <a:ext cx="1828800" cy="1828800"/>
          </a:xfrm>
          <a:prstGeom prst="rect">
            <a:avLst/>
          </a:prstGeom>
        </p:spPr>
      </p:pic>
      <p:pic>
        <p:nvPicPr>
          <p:cNvPr id="3" name="Picture 2" descr="A purple object with light beams">
            <a:extLst>
              <a:ext uri="{FF2B5EF4-FFF2-40B4-BE49-F238E27FC236}">
                <a16:creationId xmlns:a16="http://schemas.microsoft.com/office/drawing/2014/main" id="{B95DBEA6-A735-B2EF-582C-219438B2AB07}"/>
              </a:ext>
            </a:extLst>
          </p:cNvPr>
          <p:cNvPicPr>
            <a:picLocks noChangeAspect="1"/>
          </p:cNvPicPr>
          <p:nvPr userDrawn="1"/>
        </p:nvPicPr>
        <p:blipFill>
          <a:blip r:embed="rId4"/>
          <a:stretch>
            <a:fillRect/>
          </a:stretch>
        </p:blipFill>
        <p:spPr>
          <a:xfrm>
            <a:off x="-322730" y="3835400"/>
            <a:ext cx="24387175" cy="9554819"/>
          </a:xfrm>
          <a:prstGeom prst="rect">
            <a:avLst/>
          </a:prstGeom>
        </p:spPr>
      </p:pic>
    </p:spTree>
    <p:extLst>
      <p:ext uri="{BB962C8B-B14F-4D97-AF65-F5344CB8AC3E}">
        <p14:creationId xmlns:p14="http://schemas.microsoft.com/office/powerpoint/2010/main" val="909952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1">
    <p:bg>
      <p:bgPr>
        <a:solidFill>
          <a:schemeClr val="accent4"/>
        </a:solidFill>
        <a:effectLst/>
      </p:bgPr>
    </p:bg>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045EE767-04FB-8F51-EEAF-BD14B6933979}"/>
              </a:ext>
            </a:extLst>
          </p:cNvPr>
          <p:cNvSpPr/>
          <p:nvPr userDrawn="1"/>
        </p:nvSpPr>
        <p:spPr>
          <a:xfrm>
            <a:off x="1143143" y="1143000"/>
            <a:ext cx="5334667" cy="558800"/>
          </a:xfrm>
          <a:prstGeom prst="rect">
            <a:avLst/>
          </a:prstGeom>
          <a:noFill/>
          <a:ln/>
        </p:spPr>
        <p:txBody>
          <a:bodyPr/>
          <a:lstStyle/>
          <a:p>
            <a:endParaRPr lang="en-US" b="0" i="0">
              <a:latin typeface="Poppins" pitchFamily="2" charset="77"/>
            </a:endParaRPr>
          </a:p>
        </p:txBody>
      </p:sp>
      <p:sp>
        <p:nvSpPr>
          <p:cNvPr id="4" name="Shape 1">
            <a:extLst>
              <a:ext uri="{FF2B5EF4-FFF2-40B4-BE49-F238E27FC236}">
                <a16:creationId xmlns:a16="http://schemas.microsoft.com/office/drawing/2014/main" id="{ADF1DEE8-9F0C-BB31-1360-9C3004DECCCD}"/>
              </a:ext>
            </a:extLst>
          </p:cNvPr>
          <p:cNvSpPr/>
          <p:nvPr userDrawn="1"/>
        </p:nvSpPr>
        <p:spPr>
          <a:xfrm>
            <a:off x="1143143" y="1143000"/>
            <a:ext cx="5334667" cy="558800"/>
          </a:xfrm>
          <a:prstGeom prst="rect">
            <a:avLst/>
          </a:prstGeom>
          <a:noFill/>
          <a:ln/>
        </p:spPr>
        <p:txBody>
          <a:bodyPr/>
          <a:lstStyle/>
          <a:p>
            <a:endParaRPr lang="en-US" b="0" i="0">
              <a:latin typeface="Poppins" pitchFamily="2" charset="77"/>
            </a:endParaRPr>
          </a:p>
        </p:txBody>
      </p:sp>
      <p:sp>
        <p:nvSpPr>
          <p:cNvPr id="6" name="Text Placeholder 19">
            <a:extLst>
              <a:ext uri="{FF2B5EF4-FFF2-40B4-BE49-F238E27FC236}">
                <a16:creationId xmlns:a16="http://schemas.microsoft.com/office/drawing/2014/main" id="{0B9D9174-12FF-9C28-25F8-E25F1E9EE013}"/>
              </a:ext>
            </a:extLst>
          </p:cNvPr>
          <p:cNvSpPr>
            <a:spLocks noGrp="1"/>
          </p:cNvSpPr>
          <p:nvPr>
            <p:ph type="body" sz="quarter" idx="15" hasCustomPrompt="1"/>
          </p:nvPr>
        </p:nvSpPr>
        <p:spPr>
          <a:xfrm>
            <a:off x="1083509" y="1093883"/>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Demo title</a:t>
            </a:r>
          </a:p>
        </p:txBody>
      </p:sp>
      <p:sp>
        <p:nvSpPr>
          <p:cNvPr id="12" name="Media Placeholder 11">
            <a:extLst>
              <a:ext uri="{FF2B5EF4-FFF2-40B4-BE49-F238E27FC236}">
                <a16:creationId xmlns:a16="http://schemas.microsoft.com/office/drawing/2014/main" id="{352801BD-1573-00A3-B1EC-19E2831948F6}"/>
              </a:ext>
            </a:extLst>
          </p:cNvPr>
          <p:cNvSpPr>
            <a:spLocks noGrp="1"/>
          </p:cNvSpPr>
          <p:nvPr>
            <p:ph type="media" sz="quarter" idx="40"/>
          </p:nvPr>
        </p:nvSpPr>
        <p:spPr>
          <a:xfrm>
            <a:off x="1190624" y="2257425"/>
            <a:ext cx="22005925" cy="10364692"/>
          </a:xfrm>
          <a:prstGeom prst="roundRect">
            <a:avLst>
              <a:gd name="adj" fmla="val 3473"/>
            </a:avLst>
          </a:prstGeom>
          <a:noFill/>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12604334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1">
    <p:bg>
      <p:bgPr>
        <a:solidFill>
          <a:schemeClr val="tx2"/>
        </a:solidFill>
        <a:effectLst/>
      </p:bgPr>
    </p:bg>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045EE767-04FB-8F51-EEAF-BD14B6933979}"/>
              </a:ext>
            </a:extLst>
          </p:cNvPr>
          <p:cNvSpPr/>
          <p:nvPr userDrawn="1"/>
        </p:nvSpPr>
        <p:spPr>
          <a:xfrm>
            <a:off x="1143143" y="1143000"/>
            <a:ext cx="5334667" cy="558800"/>
          </a:xfrm>
          <a:prstGeom prst="rect">
            <a:avLst/>
          </a:prstGeom>
          <a:noFill/>
          <a:ln/>
        </p:spPr>
        <p:txBody>
          <a:bodyPr/>
          <a:lstStyle/>
          <a:p>
            <a:endParaRPr lang="en-US" b="0" i="0">
              <a:latin typeface="Poppins" pitchFamily="2" charset="77"/>
            </a:endParaRPr>
          </a:p>
        </p:txBody>
      </p:sp>
      <p:sp>
        <p:nvSpPr>
          <p:cNvPr id="4" name="Shape 1">
            <a:extLst>
              <a:ext uri="{FF2B5EF4-FFF2-40B4-BE49-F238E27FC236}">
                <a16:creationId xmlns:a16="http://schemas.microsoft.com/office/drawing/2014/main" id="{ADF1DEE8-9F0C-BB31-1360-9C3004DECCCD}"/>
              </a:ext>
            </a:extLst>
          </p:cNvPr>
          <p:cNvSpPr/>
          <p:nvPr userDrawn="1"/>
        </p:nvSpPr>
        <p:spPr>
          <a:xfrm>
            <a:off x="1143143" y="1143000"/>
            <a:ext cx="5334667" cy="558800"/>
          </a:xfrm>
          <a:prstGeom prst="rect">
            <a:avLst/>
          </a:prstGeom>
          <a:noFill/>
          <a:ln/>
        </p:spPr>
        <p:txBody>
          <a:bodyPr/>
          <a:lstStyle/>
          <a:p>
            <a:endParaRPr lang="en-US" b="0" i="0">
              <a:latin typeface="Poppins" pitchFamily="2" charset="77"/>
            </a:endParaRPr>
          </a:p>
        </p:txBody>
      </p:sp>
      <p:sp>
        <p:nvSpPr>
          <p:cNvPr id="6" name="Text Placeholder 19">
            <a:extLst>
              <a:ext uri="{FF2B5EF4-FFF2-40B4-BE49-F238E27FC236}">
                <a16:creationId xmlns:a16="http://schemas.microsoft.com/office/drawing/2014/main" id="{0B9D9174-12FF-9C28-25F8-E25F1E9EE013}"/>
              </a:ext>
            </a:extLst>
          </p:cNvPr>
          <p:cNvSpPr>
            <a:spLocks noGrp="1"/>
          </p:cNvSpPr>
          <p:nvPr>
            <p:ph type="body" sz="quarter" idx="15" hasCustomPrompt="1"/>
          </p:nvPr>
        </p:nvSpPr>
        <p:spPr>
          <a:xfrm>
            <a:off x="1083509" y="1093883"/>
            <a:ext cx="7010400" cy="635000"/>
          </a:xfrm>
          <a:prstGeom prst="rect">
            <a:avLst/>
          </a:prstGeom>
        </p:spPr>
        <p:txBody>
          <a:bodyPr/>
          <a:lstStyle>
            <a:lvl1pPr marL="0" indent="0" algn="l" defTabSz="914400" rtl="0" eaLnBrk="1" latinLnBrk="0" hangingPunct="1">
              <a:lnSpc>
                <a:spcPts val="4400"/>
              </a:lnSpc>
              <a:buNone/>
              <a:defRPr lang="en-US" sz="3600" b="0" i="0" kern="0" spc="-72" dirty="0">
                <a:solidFill>
                  <a:schemeClr val="bg1"/>
                </a:solidFill>
                <a:latin typeface="Poppins" pitchFamily="2" charset="77"/>
                <a:ea typeface="Poppins" pitchFamily="2" charset="77"/>
                <a:cs typeface="Poppins" pitchFamily="2" charset="77"/>
              </a:defRPr>
            </a:lvl1pPr>
          </a:lstStyle>
          <a:p>
            <a:pPr lvl="0"/>
            <a:r>
              <a:rPr lang="en-US"/>
              <a:t>Demo title</a:t>
            </a:r>
          </a:p>
        </p:txBody>
      </p:sp>
      <p:sp>
        <p:nvSpPr>
          <p:cNvPr id="5" name="Media Placeholder 11">
            <a:extLst>
              <a:ext uri="{FF2B5EF4-FFF2-40B4-BE49-F238E27FC236}">
                <a16:creationId xmlns:a16="http://schemas.microsoft.com/office/drawing/2014/main" id="{A5295C79-5CDC-F80C-3086-8B2B71595DA2}"/>
              </a:ext>
            </a:extLst>
          </p:cNvPr>
          <p:cNvSpPr>
            <a:spLocks noGrp="1"/>
          </p:cNvSpPr>
          <p:nvPr>
            <p:ph type="media" sz="quarter" idx="40"/>
          </p:nvPr>
        </p:nvSpPr>
        <p:spPr>
          <a:xfrm>
            <a:off x="1190624" y="2257425"/>
            <a:ext cx="22005925" cy="10364692"/>
          </a:xfrm>
          <a:prstGeom prst="roundRect">
            <a:avLst>
              <a:gd name="adj" fmla="val 3473"/>
            </a:avLst>
          </a:prstGeom>
          <a:noFill/>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13878961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eature list">
    <p:bg>
      <p:bgPr>
        <a:solidFill>
          <a:schemeClr val="tx2"/>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C48ED571-A8AC-EED4-F2A9-9C2361D8AD61}"/>
              </a:ext>
            </a:extLst>
          </p:cNvPr>
          <p:cNvSpPr/>
          <p:nvPr userDrawn="1"/>
        </p:nvSpPr>
        <p:spPr>
          <a:xfrm>
            <a:off x="1140565" y="5359401"/>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4" name="Rounded Rectangle 3">
            <a:extLst>
              <a:ext uri="{FF2B5EF4-FFF2-40B4-BE49-F238E27FC236}">
                <a16:creationId xmlns:a16="http://schemas.microsoft.com/office/drawing/2014/main" id="{182C4E15-A127-94BF-30AA-731C7AFC004F}"/>
              </a:ext>
            </a:extLst>
          </p:cNvPr>
          <p:cNvSpPr/>
          <p:nvPr userDrawn="1"/>
        </p:nvSpPr>
        <p:spPr>
          <a:xfrm>
            <a:off x="1140565" y="7088189"/>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5" name="Rounded Rectangle 4">
            <a:extLst>
              <a:ext uri="{FF2B5EF4-FFF2-40B4-BE49-F238E27FC236}">
                <a16:creationId xmlns:a16="http://schemas.microsoft.com/office/drawing/2014/main" id="{87C6542C-4162-F7AC-EE60-48448EE2A733}"/>
              </a:ext>
            </a:extLst>
          </p:cNvPr>
          <p:cNvSpPr/>
          <p:nvPr userDrawn="1"/>
        </p:nvSpPr>
        <p:spPr>
          <a:xfrm>
            <a:off x="1140565" y="8816977"/>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6" name="Rounded Rectangle 5">
            <a:extLst>
              <a:ext uri="{FF2B5EF4-FFF2-40B4-BE49-F238E27FC236}">
                <a16:creationId xmlns:a16="http://schemas.microsoft.com/office/drawing/2014/main" id="{F280668C-FC2C-D27B-6FB5-ECDBD9580455}"/>
              </a:ext>
            </a:extLst>
          </p:cNvPr>
          <p:cNvSpPr/>
          <p:nvPr userDrawn="1"/>
        </p:nvSpPr>
        <p:spPr>
          <a:xfrm>
            <a:off x="12577278" y="5359401"/>
            <a:ext cx="10634044"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7" name="Rounded Rectangle 6">
            <a:extLst>
              <a:ext uri="{FF2B5EF4-FFF2-40B4-BE49-F238E27FC236}">
                <a16:creationId xmlns:a16="http://schemas.microsoft.com/office/drawing/2014/main" id="{4F453BF1-87F1-27DE-9D90-05A37337BB1A}"/>
              </a:ext>
            </a:extLst>
          </p:cNvPr>
          <p:cNvSpPr/>
          <p:nvPr userDrawn="1"/>
        </p:nvSpPr>
        <p:spPr>
          <a:xfrm>
            <a:off x="12541990" y="7088189"/>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8" name="Rounded Rectangle 7">
            <a:extLst>
              <a:ext uri="{FF2B5EF4-FFF2-40B4-BE49-F238E27FC236}">
                <a16:creationId xmlns:a16="http://schemas.microsoft.com/office/drawing/2014/main" id="{6EBF8327-C872-0E93-E2D2-27A336896A24}"/>
              </a:ext>
            </a:extLst>
          </p:cNvPr>
          <p:cNvSpPr/>
          <p:nvPr userDrawn="1"/>
        </p:nvSpPr>
        <p:spPr>
          <a:xfrm>
            <a:off x="12541990" y="8816977"/>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11" name="Shape 2">
            <a:extLst>
              <a:ext uri="{FF2B5EF4-FFF2-40B4-BE49-F238E27FC236}">
                <a16:creationId xmlns:a16="http://schemas.microsoft.com/office/drawing/2014/main" id="{3F4C7B3C-B72F-E71C-75EC-24E4B5FB68A9}"/>
              </a:ext>
            </a:extLst>
          </p:cNvPr>
          <p:cNvSpPr/>
          <p:nvPr userDrawn="1"/>
        </p:nvSpPr>
        <p:spPr>
          <a:xfrm>
            <a:off x="9742118" y="1143000"/>
            <a:ext cx="13501788" cy="558800"/>
          </a:xfrm>
          <a:prstGeom prst="rect">
            <a:avLst/>
          </a:prstGeom>
          <a:noFill/>
          <a:ln/>
        </p:spPr>
        <p:txBody>
          <a:bodyPr/>
          <a:lstStyle/>
          <a:p>
            <a:endParaRPr lang="en-US" b="0" i="0">
              <a:latin typeface="Poppins" pitchFamily="2" charset="77"/>
            </a:endParaRPr>
          </a:p>
        </p:txBody>
      </p:sp>
      <p:sp>
        <p:nvSpPr>
          <p:cNvPr id="20" name="Text Placeholder 19">
            <a:extLst>
              <a:ext uri="{FF2B5EF4-FFF2-40B4-BE49-F238E27FC236}">
                <a16:creationId xmlns:a16="http://schemas.microsoft.com/office/drawing/2014/main" id="{9EB4E0F6-3328-DEA1-E7B9-961A5D9B3170}"/>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Feature list</a:t>
            </a:r>
          </a:p>
          <a:p>
            <a:pPr lvl="0"/>
            <a:endParaRPr lang="en-US"/>
          </a:p>
        </p:txBody>
      </p:sp>
      <p:sp>
        <p:nvSpPr>
          <p:cNvPr id="21" name="Text Placeholder 19">
            <a:extLst>
              <a:ext uri="{FF2B5EF4-FFF2-40B4-BE49-F238E27FC236}">
                <a16:creationId xmlns:a16="http://schemas.microsoft.com/office/drawing/2014/main" id="{915ACDBC-FDC7-EC30-00B9-2168717D9A72}"/>
              </a:ext>
            </a:extLst>
          </p:cNvPr>
          <p:cNvSpPr>
            <a:spLocks noGrp="1"/>
          </p:cNvSpPr>
          <p:nvPr>
            <p:ph type="body" sz="quarter" idx="11" hasCustomPrompt="1"/>
          </p:nvPr>
        </p:nvSpPr>
        <p:spPr>
          <a:xfrm>
            <a:off x="1140565" y="1930400"/>
            <a:ext cx="7010400" cy="939800"/>
          </a:xfrm>
          <a:prstGeom prst="rect">
            <a:avLst/>
          </a:prstGeom>
        </p:spPr>
        <p:txBody>
          <a:bodyPr/>
          <a:lstStyle>
            <a:lvl1pPr marL="0" marR="0" indent="0" algn="l" defTabSz="914400" rtl="0" eaLnBrk="1" fontAlgn="auto" latinLnBrk="0" hangingPunct="1">
              <a:lnSpc>
                <a:spcPts val="4400"/>
              </a:lnSpc>
              <a:spcBef>
                <a:spcPct val="20000"/>
              </a:spcBef>
              <a:spcAft>
                <a:spcPts val="0"/>
              </a:spcAft>
              <a:buClrTx/>
              <a:buSzTx/>
              <a:buFont typeface="Arial" pitchFamily="34" charset="0"/>
              <a:buNone/>
              <a:tabLst/>
              <a:defRPr lang="en-US" sz="3600" b="0" i="0" kern="0" spc="-72" dirty="0" smtClean="0">
                <a:solidFill>
                  <a:schemeClr val="bg1"/>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6000" kern="0" spc="-120">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sz="6000">
              <a:solidFill>
                <a:schemeClr val="bg2"/>
              </a:solidFill>
            </a:endParaRPr>
          </a:p>
          <a:p>
            <a:pPr lvl="0"/>
            <a:endParaRPr lang="en-US"/>
          </a:p>
          <a:p>
            <a:pPr lvl="0"/>
            <a:endParaRPr lang="en-US"/>
          </a:p>
        </p:txBody>
      </p:sp>
      <p:sp>
        <p:nvSpPr>
          <p:cNvPr id="24" name="Text Placeholder 19">
            <a:extLst>
              <a:ext uri="{FF2B5EF4-FFF2-40B4-BE49-F238E27FC236}">
                <a16:creationId xmlns:a16="http://schemas.microsoft.com/office/drawing/2014/main" id="{430790F8-5B2B-8D04-94D0-9EE9487DE2E6}"/>
              </a:ext>
            </a:extLst>
          </p:cNvPr>
          <p:cNvSpPr>
            <a:spLocks noGrp="1"/>
          </p:cNvSpPr>
          <p:nvPr>
            <p:ph type="body" sz="quarter" idx="13"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New features in new release</a:t>
            </a:r>
          </a:p>
        </p:txBody>
      </p:sp>
      <p:sp>
        <p:nvSpPr>
          <p:cNvPr id="25" name="Text Placeholder 19">
            <a:extLst>
              <a:ext uri="{FF2B5EF4-FFF2-40B4-BE49-F238E27FC236}">
                <a16:creationId xmlns:a16="http://schemas.microsoft.com/office/drawing/2014/main" id="{16A860AA-AC62-C8E0-D0B9-8A40E86C5814}"/>
              </a:ext>
            </a:extLst>
          </p:cNvPr>
          <p:cNvSpPr>
            <a:spLocks noGrp="1"/>
          </p:cNvSpPr>
          <p:nvPr>
            <p:ph type="body" sz="quarter" idx="14" hasCustomPrompt="1"/>
          </p:nvPr>
        </p:nvSpPr>
        <p:spPr>
          <a:xfrm>
            <a:off x="1541978" y="56261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26" name="Text Placeholder 19">
            <a:extLst>
              <a:ext uri="{FF2B5EF4-FFF2-40B4-BE49-F238E27FC236}">
                <a16:creationId xmlns:a16="http://schemas.microsoft.com/office/drawing/2014/main" id="{8DC486F7-F10A-AD9A-6F53-B78C7A8EBFFE}"/>
              </a:ext>
            </a:extLst>
          </p:cNvPr>
          <p:cNvSpPr>
            <a:spLocks noGrp="1"/>
          </p:cNvSpPr>
          <p:nvPr>
            <p:ph type="body" sz="quarter" idx="15" hasCustomPrompt="1"/>
          </p:nvPr>
        </p:nvSpPr>
        <p:spPr>
          <a:xfrm>
            <a:off x="12946578" y="56261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28" name="Text Placeholder 19">
            <a:extLst>
              <a:ext uri="{FF2B5EF4-FFF2-40B4-BE49-F238E27FC236}">
                <a16:creationId xmlns:a16="http://schemas.microsoft.com/office/drawing/2014/main" id="{2F1C0483-A6B1-5B26-9779-744BC2D352EC}"/>
              </a:ext>
            </a:extLst>
          </p:cNvPr>
          <p:cNvSpPr>
            <a:spLocks noGrp="1"/>
          </p:cNvSpPr>
          <p:nvPr>
            <p:ph type="body" sz="quarter" idx="16" hasCustomPrompt="1"/>
          </p:nvPr>
        </p:nvSpPr>
        <p:spPr>
          <a:xfrm>
            <a:off x="1541978" y="73533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29" name="Text Placeholder 19">
            <a:extLst>
              <a:ext uri="{FF2B5EF4-FFF2-40B4-BE49-F238E27FC236}">
                <a16:creationId xmlns:a16="http://schemas.microsoft.com/office/drawing/2014/main" id="{892BD9C6-9EF1-E1E3-2276-75F6EA6F45FC}"/>
              </a:ext>
            </a:extLst>
          </p:cNvPr>
          <p:cNvSpPr>
            <a:spLocks noGrp="1"/>
          </p:cNvSpPr>
          <p:nvPr>
            <p:ph type="body" sz="quarter" idx="17" hasCustomPrompt="1"/>
          </p:nvPr>
        </p:nvSpPr>
        <p:spPr>
          <a:xfrm>
            <a:off x="12946578" y="73533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30" name="Text Placeholder 19">
            <a:extLst>
              <a:ext uri="{FF2B5EF4-FFF2-40B4-BE49-F238E27FC236}">
                <a16:creationId xmlns:a16="http://schemas.microsoft.com/office/drawing/2014/main" id="{C61C2BFE-95DB-DB7A-F2D9-2B272A4C8290}"/>
              </a:ext>
            </a:extLst>
          </p:cNvPr>
          <p:cNvSpPr>
            <a:spLocks noGrp="1"/>
          </p:cNvSpPr>
          <p:nvPr>
            <p:ph type="body" sz="quarter" idx="18" hasCustomPrompt="1"/>
          </p:nvPr>
        </p:nvSpPr>
        <p:spPr>
          <a:xfrm>
            <a:off x="1541978" y="90805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31" name="Text Placeholder 19">
            <a:extLst>
              <a:ext uri="{FF2B5EF4-FFF2-40B4-BE49-F238E27FC236}">
                <a16:creationId xmlns:a16="http://schemas.microsoft.com/office/drawing/2014/main" id="{666A24C5-A4FD-E14D-4173-3CA7279C139D}"/>
              </a:ext>
            </a:extLst>
          </p:cNvPr>
          <p:cNvSpPr>
            <a:spLocks noGrp="1"/>
          </p:cNvSpPr>
          <p:nvPr>
            <p:ph type="body" sz="quarter" idx="19" hasCustomPrompt="1"/>
          </p:nvPr>
        </p:nvSpPr>
        <p:spPr>
          <a:xfrm>
            <a:off x="12946578" y="90805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Tree>
    <p:extLst>
      <p:ext uri="{BB962C8B-B14F-4D97-AF65-F5344CB8AC3E}">
        <p14:creationId xmlns:p14="http://schemas.microsoft.com/office/powerpoint/2010/main" val="11380824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2"/>
        </a:solidFill>
        <a:effectLst/>
      </p:bgPr>
    </p:bg>
    <p:spTree>
      <p:nvGrpSpPr>
        <p:cNvPr id="1" name=""/>
        <p:cNvGrpSpPr/>
        <p:nvPr/>
      </p:nvGrpSpPr>
      <p:grpSpPr>
        <a:xfrm>
          <a:off x="0" y="0"/>
          <a:ext cx="0" cy="0"/>
          <a:chOff x="0" y="0"/>
          <a:chExt cx="0" cy="0"/>
        </a:xfrm>
      </p:grpSpPr>
      <p:sp>
        <p:nvSpPr>
          <p:cNvPr id="21" name="Text Placeholder 19">
            <a:extLst>
              <a:ext uri="{FF2B5EF4-FFF2-40B4-BE49-F238E27FC236}">
                <a16:creationId xmlns:a16="http://schemas.microsoft.com/office/drawing/2014/main" id="{B8A08768-A8D1-56B8-9E72-F5247632A5A0}"/>
              </a:ext>
            </a:extLst>
          </p:cNvPr>
          <p:cNvSpPr>
            <a:spLocks noGrp="1"/>
          </p:cNvSpPr>
          <p:nvPr>
            <p:ph type="body" sz="quarter" idx="10" hasCustomPrompt="1"/>
          </p:nvPr>
        </p:nvSpPr>
        <p:spPr>
          <a:xfrm>
            <a:off x="9699059" y="1062934"/>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2" name="Text Placeholder 19">
            <a:extLst>
              <a:ext uri="{FF2B5EF4-FFF2-40B4-BE49-F238E27FC236}">
                <a16:creationId xmlns:a16="http://schemas.microsoft.com/office/drawing/2014/main" id="{9D36D911-7F66-D321-2E3E-25348A43CD12}"/>
              </a:ext>
            </a:extLst>
          </p:cNvPr>
          <p:cNvSpPr>
            <a:spLocks noGrp="1"/>
          </p:cNvSpPr>
          <p:nvPr>
            <p:ph type="body" sz="quarter" idx="11" hasCustomPrompt="1"/>
          </p:nvPr>
        </p:nvSpPr>
        <p:spPr>
          <a:xfrm>
            <a:off x="8582971" y="1066799"/>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23" name="Text Placeholder 19">
            <a:extLst>
              <a:ext uri="{FF2B5EF4-FFF2-40B4-BE49-F238E27FC236}">
                <a16:creationId xmlns:a16="http://schemas.microsoft.com/office/drawing/2014/main" id="{2BB80305-533F-525A-2094-2BA8CC178E8A}"/>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2"/>
                </a:solidFill>
                <a:latin typeface="Poppins" pitchFamily="2" charset="77"/>
                <a:ea typeface="Poppins" pitchFamily="2" charset="77"/>
                <a:cs typeface="Poppins" pitchFamily="2" charset="77"/>
              </a:defRPr>
            </a:lvl1pPr>
          </a:lstStyle>
          <a:p>
            <a:pPr lvl="0"/>
            <a:r>
              <a:rPr lang="en-US"/>
              <a:t>Subtitle</a:t>
            </a:r>
          </a:p>
        </p:txBody>
      </p:sp>
      <p:sp>
        <p:nvSpPr>
          <p:cNvPr id="25" name="Text Placeholder 19">
            <a:extLst>
              <a:ext uri="{FF2B5EF4-FFF2-40B4-BE49-F238E27FC236}">
                <a16:creationId xmlns:a16="http://schemas.microsoft.com/office/drawing/2014/main" id="{9D750292-3DAA-64F4-E346-058EF93A473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8" name="Text Placeholder 19">
            <a:extLst>
              <a:ext uri="{FF2B5EF4-FFF2-40B4-BE49-F238E27FC236}">
                <a16:creationId xmlns:a16="http://schemas.microsoft.com/office/drawing/2014/main" id="{909B5BC6-004B-406B-86ED-C0F664D767BA}"/>
              </a:ext>
            </a:extLst>
          </p:cNvPr>
          <p:cNvSpPr>
            <a:spLocks noGrp="1"/>
          </p:cNvSpPr>
          <p:nvPr>
            <p:ph type="body" sz="quarter" idx="16" hasCustomPrompt="1"/>
          </p:nvPr>
        </p:nvSpPr>
        <p:spPr>
          <a:xfrm>
            <a:off x="9699059" y="1965759"/>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9" name="Text Placeholder 19">
            <a:extLst>
              <a:ext uri="{FF2B5EF4-FFF2-40B4-BE49-F238E27FC236}">
                <a16:creationId xmlns:a16="http://schemas.microsoft.com/office/drawing/2014/main" id="{22607F7F-1EAC-B2FA-AC82-78456EA42FF5}"/>
              </a:ext>
            </a:extLst>
          </p:cNvPr>
          <p:cNvSpPr>
            <a:spLocks noGrp="1"/>
          </p:cNvSpPr>
          <p:nvPr>
            <p:ph type="body" sz="quarter" idx="17" hasCustomPrompt="1"/>
          </p:nvPr>
        </p:nvSpPr>
        <p:spPr>
          <a:xfrm>
            <a:off x="8582971" y="1969624"/>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0" name="Text Placeholder 19">
            <a:extLst>
              <a:ext uri="{FF2B5EF4-FFF2-40B4-BE49-F238E27FC236}">
                <a16:creationId xmlns:a16="http://schemas.microsoft.com/office/drawing/2014/main" id="{EDFEF231-B3A4-17F4-23CF-B712A4401DBA}"/>
              </a:ext>
            </a:extLst>
          </p:cNvPr>
          <p:cNvSpPr>
            <a:spLocks noGrp="1"/>
          </p:cNvSpPr>
          <p:nvPr>
            <p:ph type="body" sz="quarter" idx="18" hasCustomPrompt="1"/>
          </p:nvPr>
        </p:nvSpPr>
        <p:spPr>
          <a:xfrm>
            <a:off x="9699059" y="2875692"/>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1" name="Text Placeholder 19">
            <a:extLst>
              <a:ext uri="{FF2B5EF4-FFF2-40B4-BE49-F238E27FC236}">
                <a16:creationId xmlns:a16="http://schemas.microsoft.com/office/drawing/2014/main" id="{3FC7885F-D58E-D154-62B9-8314D6E34C2B}"/>
              </a:ext>
            </a:extLst>
          </p:cNvPr>
          <p:cNvSpPr>
            <a:spLocks noGrp="1"/>
          </p:cNvSpPr>
          <p:nvPr>
            <p:ph type="body" sz="quarter" idx="19" hasCustomPrompt="1"/>
          </p:nvPr>
        </p:nvSpPr>
        <p:spPr>
          <a:xfrm>
            <a:off x="8582971" y="2879557"/>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2" name="Text Placeholder 19">
            <a:extLst>
              <a:ext uri="{FF2B5EF4-FFF2-40B4-BE49-F238E27FC236}">
                <a16:creationId xmlns:a16="http://schemas.microsoft.com/office/drawing/2014/main" id="{3206D664-9025-7588-3785-9B5127BB52DC}"/>
              </a:ext>
            </a:extLst>
          </p:cNvPr>
          <p:cNvSpPr>
            <a:spLocks noGrp="1"/>
          </p:cNvSpPr>
          <p:nvPr>
            <p:ph type="body" sz="quarter" idx="20" hasCustomPrompt="1"/>
          </p:nvPr>
        </p:nvSpPr>
        <p:spPr>
          <a:xfrm>
            <a:off x="9699059" y="3785625"/>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3" name="Text Placeholder 19">
            <a:extLst>
              <a:ext uri="{FF2B5EF4-FFF2-40B4-BE49-F238E27FC236}">
                <a16:creationId xmlns:a16="http://schemas.microsoft.com/office/drawing/2014/main" id="{B1D64F4E-B2B1-F66D-F67B-35D740CF5508}"/>
              </a:ext>
            </a:extLst>
          </p:cNvPr>
          <p:cNvSpPr>
            <a:spLocks noGrp="1"/>
          </p:cNvSpPr>
          <p:nvPr>
            <p:ph type="body" sz="quarter" idx="21" hasCustomPrompt="1"/>
          </p:nvPr>
        </p:nvSpPr>
        <p:spPr>
          <a:xfrm>
            <a:off x="8582971" y="3789490"/>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4" name="Text Placeholder 19">
            <a:extLst>
              <a:ext uri="{FF2B5EF4-FFF2-40B4-BE49-F238E27FC236}">
                <a16:creationId xmlns:a16="http://schemas.microsoft.com/office/drawing/2014/main" id="{DD90E18B-EA52-CF02-E309-052B97441951}"/>
              </a:ext>
            </a:extLst>
          </p:cNvPr>
          <p:cNvSpPr>
            <a:spLocks noGrp="1"/>
          </p:cNvSpPr>
          <p:nvPr>
            <p:ph type="body" sz="quarter" idx="22" hasCustomPrompt="1"/>
          </p:nvPr>
        </p:nvSpPr>
        <p:spPr>
          <a:xfrm>
            <a:off x="9699059" y="4695558"/>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5" name="Text Placeholder 19">
            <a:extLst>
              <a:ext uri="{FF2B5EF4-FFF2-40B4-BE49-F238E27FC236}">
                <a16:creationId xmlns:a16="http://schemas.microsoft.com/office/drawing/2014/main" id="{35B5BBF1-8BFB-DADC-91A0-66BE29830F6B}"/>
              </a:ext>
            </a:extLst>
          </p:cNvPr>
          <p:cNvSpPr>
            <a:spLocks noGrp="1"/>
          </p:cNvSpPr>
          <p:nvPr>
            <p:ph type="body" sz="quarter" idx="23" hasCustomPrompt="1"/>
          </p:nvPr>
        </p:nvSpPr>
        <p:spPr>
          <a:xfrm>
            <a:off x="8582971" y="4699423"/>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6" name="Text Placeholder 19">
            <a:extLst>
              <a:ext uri="{FF2B5EF4-FFF2-40B4-BE49-F238E27FC236}">
                <a16:creationId xmlns:a16="http://schemas.microsoft.com/office/drawing/2014/main" id="{D45D058E-B1E6-9724-7878-C61F5E256716}"/>
              </a:ext>
            </a:extLst>
          </p:cNvPr>
          <p:cNvSpPr>
            <a:spLocks noGrp="1"/>
          </p:cNvSpPr>
          <p:nvPr>
            <p:ph type="body" sz="quarter" idx="24" hasCustomPrompt="1"/>
          </p:nvPr>
        </p:nvSpPr>
        <p:spPr>
          <a:xfrm>
            <a:off x="9699059" y="5605491"/>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7" name="Text Placeholder 19">
            <a:extLst>
              <a:ext uri="{FF2B5EF4-FFF2-40B4-BE49-F238E27FC236}">
                <a16:creationId xmlns:a16="http://schemas.microsoft.com/office/drawing/2014/main" id="{6767140E-1887-CBD2-537F-0F89AA863F4A}"/>
              </a:ext>
            </a:extLst>
          </p:cNvPr>
          <p:cNvSpPr>
            <a:spLocks noGrp="1"/>
          </p:cNvSpPr>
          <p:nvPr>
            <p:ph type="body" sz="quarter" idx="25" hasCustomPrompt="1"/>
          </p:nvPr>
        </p:nvSpPr>
        <p:spPr>
          <a:xfrm>
            <a:off x="8582971" y="5609356"/>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8" name="Text Placeholder 19">
            <a:extLst>
              <a:ext uri="{FF2B5EF4-FFF2-40B4-BE49-F238E27FC236}">
                <a16:creationId xmlns:a16="http://schemas.microsoft.com/office/drawing/2014/main" id="{D2DAF6A0-18B6-8865-E352-FBD3DA7F6754}"/>
              </a:ext>
            </a:extLst>
          </p:cNvPr>
          <p:cNvSpPr>
            <a:spLocks noGrp="1"/>
          </p:cNvSpPr>
          <p:nvPr>
            <p:ph type="body" sz="quarter" idx="26" hasCustomPrompt="1"/>
          </p:nvPr>
        </p:nvSpPr>
        <p:spPr>
          <a:xfrm>
            <a:off x="9699059" y="6515424"/>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9" name="Text Placeholder 19">
            <a:extLst>
              <a:ext uri="{FF2B5EF4-FFF2-40B4-BE49-F238E27FC236}">
                <a16:creationId xmlns:a16="http://schemas.microsoft.com/office/drawing/2014/main" id="{6C68D9E7-6D29-A137-DBFE-B0921598A108}"/>
              </a:ext>
            </a:extLst>
          </p:cNvPr>
          <p:cNvSpPr>
            <a:spLocks noGrp="1"/>
          </p:cNvSpPr>
          <p:nvPr>
            <p:ph type="body" sz="quarter" idx="27" hasCustomPrompt="1"/>
          </p:nvPr>
        </p:nvSpPr>
        <p:spPr>
          <a:xfrm>
            <a:off x="8582971" y="6519289"/>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40" name="Text Placeholder 19">
            <a:extLst>
              <a:ext uri="{FF2B5EF4-FFF2-40B4-BE49-F238E27FC236}">
                <a16:creationId xmlns:a16="http://schemas.microsoft.com/office/drawing/2014/main" id="{3B00CE70-CCD3-CF1B-8E6B-B04013BD71CD}"/>
              </a:ext>
            </a:extLst>
          </p:cNvPr>
          <p:cNvSpPr>
            <a:spLocks noGrp="1"/>
          </p:cNvSpPr>
          <p:nvPr>
            <p:ph type="body" sz="quarter" idx="28" hasCustomPrompt="1"/>
          </p:nvPr>
        </p:nvSpPr>
        <p:spPr>
          <a:xfrm>
            <a:off x="9699059" y="7425357"/>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41" name="Text Placeholder 19">
            <a:extLst>
              <a:ext uri="{FF2B5EF4-FFF2-40B4-BE49-F238E27FC236}">
                <a16:creationId xmlns:a16="http://schemas.microsoft.com/office/drawing/2014/main" id="{3AFF83DD-F4F2-57F9-7604-66A5BBAB3028}"/>
              </a:ext>
            </a:extLst>
          </p:cNvPr>
          <p:cNvSpPr>
            <a:spLocks noGrp="1"/>
          </p:cNvSpPr>
          <p:nvPr>
            <p:ph type="body" sz="quarter" idx="29" hasCustomPrompt="1"/>
          </p:nvPr>
        </p:nvSpPr>
        <p:spPr>
          <a:xfrm>
            <a:off x="8582971" y="7429222"/>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Tree>
    <p:extLst>
      <p:ext uri="{BB962C8B-B14F-4D97-AF65-F5344CB8AC3E}">
        <p14:creationId xmlns:p14="http://schemas.microsoft.com/office/powerpoint/2010/main" val="14538515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2"/>
        </a:solidFill>
        <a:effectLst/>
      </p:bgPr>
    </p:bg>
    <p:spTree>
      <p:nvGrpSpPr>
        <p:cNvPr id="1" name=""/>
        <p:cNvGrpSpPr/>
        <p:nvPr/>
      </p:nvGrpSpPr>
      <p:grpSpPr>
        <a:xfrm>
          <a:off x="0" y="0"/>
          <a:ext cx="0" cy="0"/>
          <a:chOff x="0" y="0"/>
          <a:chExt cx="0" cy="0"/>
        </a:xfrm>
      </p:grpSpPr>
      <p:pic>
        <p:nvPicPr>
          <p:cNvPr id="3" name="Image 0" descr=" ">
            <a:extLst>
              <a:ext uri="{FF2B5EF4-FFF2-40B4-BE49-F238E27FC236}">
                <a16:creationId xmlns:a16="http://schemas.microsoft.com/office/drawing/2014/main" id="{3CB413BA-3930-FE82-88A0-EA5EB423C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143" y="1758950"/>
            <a:ext cx="469810" cy="428625"/>
          </a:xfrm>
          <a:prstGeom prst="rect">
            <a:avLst/>
          </a:prstGeom>
        </p:spPr>
      </p:pic>
      <p:sp>
        <p:nvSpPr>
          <p:cNvPr id="8" name="Text Placeholder 7">
            <a:extLst>
              <a:ext uri="{FF2B5EF4-FFF2-40B4-BE49-F238E27FC236}">
                <a16:creationId xmlns:a16="http://schemas.microsoft.com/office/drawing/2014/main" id="{F47A6E8C-30E6-E108-955E-F0C2EFDA0682}"/>
              </a:ext>
            </a:extLst>
          </p:cNvPr>
          <p:cNvSpPr>
            <a:spLocks noGrp="1"/>
          </p:cNvSpPr>
          <p:nvPr>
            <p:ph type="body" sz="quarter" idx="10" hasCustomPrompt="1"/>
          </p:nvPr>
        </p:nvSpPr>
        <p:spPr>
          <a:xfrm>
            <a:off x="1703385" y="2137336"/>
            <a:ext cx="17936337" cy="7026762"/>
          </a:xfrm>
          <a:prstGeom prst="rect">
            <a:avLst/>
          </a:prstGeom>
          <a:noFill/>
        </p:spPr>
        <p:txBody>
          <a:bodyPr/>
          <a:lstStyle>
            <a:lvl1pPr marL="0" indent="0" algn="l">
              <a:lnSpc>
                <a:spcPts val="10800"/>
              </a:lnSpc>
              <a:buNone/>
              <a:defRPr lang="en-US" sz="10000" b="0" i="0" kern="0" spc="-400" dirty="0">
                <a:solidFill>
                  <a:schemeClr val="bg1"/>
                </a:solidFill>
                <a:latin typeface="Poppins" pitchFamily="2" charset="77"/>
                <a:ea typeface="Segoe Serif Regular" pitchFamily="34" charset="-122"/>
                <a:cs typeface="Poppins" pitchFamily="2" charset="77"/>
              </a:defRPr>
            </a:lvl1pPr>
          </a:lstStyle>
          <a:p>
            <a:pPr rtl="0"/>
            <a:r>
              <a:rPr lang="en-US" b="1" i="0" u="none" strike="noStrike">
                <a:solidFill>
                  <a:srgbClr val="E6E6E6"/>
                </a:solidFill>
                <a:effectLst/>
                <a:latin typeface="Segoe UI" panose="020B0502040204020203" pitchFamily="34" charset="0"/>
              </a:rPr>
              <a:t>Aspire</a:t>
            </a:r>
            <a:r>
              <a:rPr lang="en-US" b="0" i="0" u="none" strike="noStrike">
                <a:solidFill>
                  <a:srgbClr val="E6E6E6"/>
                </a:solidFill>
                <a:effectLst/>
                <a:latin typeface="Segoe UI" panose="020B0502040204020203" pitchFamily="34" charset="0"/>
              </a:rPr>
              <a:t> provides tools, templates, and packages for building </a:t>
            </a:r>
            <a:r>
              <a:rPr lang="en-US" b="1" i="0" u="none" strike="noStrike">
                <a:solidFill>
                  <a:srgbClr val="E6E6E6"/>
                </a:solidFill>
                <a:effectLst/>
                <a:latin typeface="Segoe UI" panose="020B0502040204020203" pitchFamily="34" charset="0"/>
              </a:rPr>
              <a:t>observable, production-ready distributed apps”</a:t>
            </a:r>
            <a:endParaRPr lang="en-US" sz="10000" b="0" i="0" u="none" strike="noStrike" kern="1200" baseline="0">
              <a:solidFill>
                <a:srgbClr val="FEFFFE"/>
              </a:solidFill>
              <a:latin typeface="Segoe UI Variable Display Semil" pitchFamily="2" charset="0"/>
            </a:endParaRPr>
          </a:p>
        </p:txBody>
      </p:sp>
      <p:sp>
        <p:nvSpPr>
          <p:cNvPr id="11" name="Text Placeholder 10">
            <a:extLst>
              <a:ext uri="{FF2B5EF4-FFF2-40B4-BE49-F238E27FC236}">
                <a16:creationId xmlns:a16="http://schemas.microsoft.com/office/drawing/2014/main" id="{624CF9D1-3CF4-0A00-E1E5-0844E60F737C}"/>
              </a:ext>
            </a:extLst>
          </p:cNvPr>
          <p:cNvSpPr>
            <a:spLocks noGrp="1"/>
          </p:cNvSpPr>
          <p:nvPr>
            <p:ph type="body" sz="quarter" idx="11" hasCustomPrompt="1"/>
          </p:nvPr>
        </p:nvSpPr>
        <p:spPr>
          <a:xfrm>
            <a:off x="1713433" y="9392209"/>
            <a:ext cx="6370637" cy="455176"/>
          </a:xfrm>
          <a:prstGeom prst="rect">
            <a:avLst/>
          </a:prstGeom>
        </p:spPr>
        <p:txBody>
          <a:bodyPr/>
          <a:lstStyle>
            <a:lvl1pPr marL="0" indent="0" algn="l" defTabSz="914400" rtl="0" eaLnBrk="1" latinLnBrk="0" hangingPunct="1">
              <a:lnSpc>
                <a:spcPts val="3200"/>
              </a:lnSpc>
              <a:buFont typeface="Arial" panose="020B0604020202020204" pitchFamily="34" charset="0"/>
              <a:buNone/>
              <a:defRPr lang="en-US" sz="2200" b="0" i="0" kern="1200" dirty="0">
                <a:solidFill>
                  <a:schemeClr val="bg1"/>
                </a:solidFill>
                <a:latin typeface="Poppins" pitchFamily="2" charset="77"/>
                <a:ea typeface="Inter Bold" pitchFamily="34" charset="-122"/>
                <a:cs typeface="Poppins" pitchFamily="2" charset="77"/>
              </a:defRPr>
            </a:lvl1pPr>
          </a:lstStyle>
          <a:p>
            <a:pPr lvl="0"/>
            <a:r>
              <a:rPr lang="en-US"/>
              <a:t>Name and Last Name</a:t>
            </a:r>
          </a:p>
        </p:txBody>
      </p:sp>
      <p:sp>
        <p:nvSpPr>
          <p:cNvPr id="13" name="Text Placeholder 10">
            <a:extLst>
              <a:ext uri="{FF2B5EF4-FFF2-40B4-BE49-F238E27FC236}">
                <a16:creationId xmlns:a16="http://schemas.microsoft.com/office/drawing/2014/main" id="{154061D7-8326-61BE-3388-13713C109450}"/>
              </a:ext>
            </a:extLst>
          </p:cNvPr>
          <p:cNvSpPr>
            <a:spLocks noGrp="1"/>
          </p:cNvSpPr>
          <p:nvPr>
            <p:ph type="body" sz="quarter" idx="12" hasCustomPrompt="1"/>
          </p:nvPr>
        </p:nvSpPr>
        <p:spPr>
          <a:xfrm>
            <a:off x="1713433" y="9804194"/>
            <a:ext cx="6370637" cy="455176"/>
          </a:xfrm>
          <a:prstGeom prst="rect">
            <a:avLst/>
          </a:prstGeom>
        </p:spPr>
        <p:txBody>
          <a:bodyPr/>
          <a:lstStyle>
            <a:lvl1pPr marL="0" indent="0" algn="l" defTabSz="914400" rtl="0" eaLnBrk="1" latinLnBrk="0" hangingPunct="1">
              <a:lnSpc>
                <a:spcPts val="3200"/>
              </a:lnSpc>
              <a:buFont typeface="Arial" panose="020B0604020202020204" pitchFamily="34" charset="0"/>
              <a:buNone/>
              <a:defRPr lang="en-US" sz="2400" b="0" i="0" kern="1200" dirty="0">
                <a:solidFill>
                  <a:schemeClr val="bg2"/>
                </a:solidFill>
                <a:latin typeface="Poppins" pitchFamily="2" charset="77"/>
                <a:ea typeface="Inter Bold" pitchFamily="34" charset="-122"/>
                <a:cs typeface="Inter Bold" pitchFamily="34" charset="-120"/>
              </a:defRPr>
            </a:lvl1pPr>
          </a:lstStyle>
          <a:p>
            <a:pPr rtl="0"/>
            <a:r>
              <a:rPr lang="en-US" sz="2400" b="0" i="0" u="none" strike="noStrike" kern="1200" baseline="0">
                <a:solidFill>
                  <a:srgbClr val="969696"/>
                </a:solidFill>
                <a:latin typeface="Segoe UI Variable Display Semib" pitchFamily="2" charset="0"/>
              </a:rPr>
              <a:t>Title</a:t>
            </a:r>
            <a:endParaRPr lang="en-US" sz="2000" b="0" i="0" u="none" strike="noStrike" kern="1200" baseline="0">
              <a:solidFill>
                <a:srgbClr val="969696"/>
              </a:solidFill>
              <a:latin typeface="Calibri" panose="020F0502020204030204" pitchFamily="34" charset="0"/>
            </a:endParaRPr>
          </a:p>
        </p:txBody>
      </p:sp>
    </p:spTree>
    <p:extLst>
      <p:ext uri="{BB962C8B-B14F-4D97-AF65-F5344CB8AC3E}">
        <p14:creationId xmlns:p14="http://schemas.microsoft.com/office/powerpoint/2010/main" val="26869788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phic">
    <p:bg>
      <p:bgPr>
        <a:solidFill>
          <a:schemeClr val="tx2"/>
        </a:solidFill>
        <a:effectLst/>
      </p:bgPr>
    </p:bg>
    <p:spTree>
      <p:nvGrpSpPr>
        <p:cNvPr id="1" name=""/>
        <p:cNvGrpSpPr/>
        <p:nvPr/>
      </p:nvGrpSpPr>
      <p:grpSpPr>
        <a:xfrm>
          <a:off x="0" y="0"/>
          <a:ext cx="0" cy="0"/>
          <a:chOff x="0" y="0"/>
          <a:chExt cx="0" cy="0"/>
        </a:xfrm>
      </p:grpSpPr>
      <p:sp>
        <p:nvSpPr>
          <p:cNvPr id="6" name="Text Placeholder 19">
            <a:extLst>
              <a:ext uri="{FF2B5EF4-FFF2-40B4-BE49-F238E27FC236}">
                <a16:creationId xmlns:a16="http://schemas.microsoft.com/office/drawing/2014/main" id="{F721C38B-51F8-79EC-FF62-5740432510CD}"/>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7" name="Text Placeholder 19">
            <a:extLst>
              <a:ext uri="{FF2B5EF4-FFF2-40B4-BE49-F238E27FC236}">
                <a16:creationId xmlns:a16="http://schemas.microsoft.com/office/drawing/2014/main" id="{772D1574-194D-B474-FEAE-9BB4D2768E28}"/>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3" name="Chart Placeholder 2">
            <a:extLst>
              <a:ext uri="{FF2B5EF4-FFF2-40B4-BE49-F238E27FC236}">
                <a16:creationId xmlns:a16="http://schemas.microsoft.com/office/drawing/2014/main" id="{D0B3522E-F107-3114-DC30-9254AF9DB98F}"/>
              </a:ext>
            </a:extLst>
          </p:cNvPr>
          <p:cNvSpPr>
            <a:spLocks noGrp="1"/>
          </p:cNvSpPr>
          <p:nvPr>
            <p:ph type="chart" sz="quarter" idx="12"/>
          </p:nvPr>
        </p:nvSpPr>
        <p:spPr>
          <a:xfrm>
            <a:off x="5624512" y="3733800"/>
            <a:ext cx="13138150" cy="7466430"/>
          </a:xfrm>
          <a:prstGeom prst="roundRect">
            <a:avLst>
              <a:gd name="adj" fmla="val 1074"/>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445352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 blocks text">
    <p:bg>
      <p:bgPr>
        <a:solidFill>
          <a:schemeClr val="tx2"/>
        </a:solidFill>
        <a:effectLst/>
      </p:bgPr>
    </p:bg>
    <p:spTree>
      <p:nvGrpSpPr>
        <p:cNvPr id="1" name=""/>
        <p:cNvGrpSpPr/>
        <p:nvPr/>
      </p:nvGrpSpPr>
      <p:grpSpPr>
        <a:xfrm>
          <a:off x="0" y="0"/>
          <a:ext cx="0" cy="0"/>
          <a:chOff x="0" y="0"/>
          <a:chExt cx="0" cy="0"/>
        </a:xfrm>
      </p:grpSpPr>
      <p:sp>
        <p:nvSpPr>
          <p:cNvPr id="27" name="Rounded Rectangle 26">
            <a:extLst>
              <a:ext uri="{FF2B5EF4-FFF2-40B4-BE49-F238E27FC236}">
                <a16:creationId xmlns:a16="http://schemas.microsoft.com/office/drawing/2014/main" id="{A035FD5E-E87C-5F0E-6525-2753A1441636}"/>
              </a:ext>
            </a:extLst>
          </p:cNvPr>
          <p:cNvSpPr/>
          <p:nvPr userDrawn="1"/>
        </p:nvSpPr>
        <p:spPr>
          <a:xfrm>
            <a:off x="1140566" y="5892801"/>
            <a:ext cx="10923364" cy="5232399"/>
          </a:xfrm>
          <a:prstGeom prst="roundRect">
            <a:avLst>
              <a:gd name="adj" fmla="val 5374"/>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28" name="Rounded Rectangle 27">
            <a:extLst>
              <a:ext uri="{FF2B5EF4-FFF2-40B4-BE49-F238E27FC236}">
                <a16:creationId xmlns:a16="http://schemas.microsoft.com/office/drawing/2014/main" id="{FE543010-2055-8957-AC16-87A31FB3D446}"/>
              </a:ext>
            </a:extLst>
          </p:cNvPr>
          <p:cNvSpPr/>
          <p:nvPr userDrawn="1"/>
        </p:nvSpPr>
        <p:spPr>
          <a:xfrm>
            <a:off x="12313391" y="5892801"/>
            <a:ext cx="10923364" cy="5232399"/>
          </a:xfrm>
          <a:prstGeom prst="roundRect">
            <a:avLst>
              <a:gd name="adj" fmla="val 5374"/>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7" name="Shape 2">
            <a:extLst>
              <a:ext uri="{FF2B5EF4-FFF2-40B4-BE49-F238E27FC236}">
                <a16:creationId xmlns:a16="http://schemas.microsoft.com/office/drawing/2014/main" id="{CEC0F15F-9100-CF2F-6834-FB4BDB7EC145}"/>
              </a:ext>
            </a:extLst>
          </p:cNvPr>
          <p:cNvSpPr/>
          <p:nvPr userDrawn="1"/>
        </p:nvSpPr>
        <p:spPr>
          <a:xfrm>
            <a:off x="1600400" y="6350000"/>
            <a:ext cx="10008851" cy="1574800"/>
          </a:xfrm>
          <a:prstGeom prst="rect">
            <a:avLst/>
          </a:prstGeom>
          <a:noFill/>
          <a:ln/>
        </p:spPr>
        <p:txBody>
          <a:bodyPr/>
          <a:lstStyle/>
          <a:p>
            <a:endParaRPr lang="en-US" b="0" i="0">
              <a:latin typeface="Poppins" pitchFamily="2" charset="77"/>
              <a:cs typeface="Poppins" pitchFamily="2" charset="77"/>
            </a:endParaRPr>
          </a:p>
        </p:txBody>
      </p:sp>
      <p:sp>
        <p:nvSpPr>
          <p:cNvPr id="12" name="Shape 7">
            <a:extLst>
              <a:ext uri="{FF2B5EF4-FFF2-40B4-BE49-F238E27FC236}">
                <a16:creationId xmlns:a16="http://schemas.microsoft.com/office/drawing/2014/main" id="{B15EAB5F-DCCB-E9A4-BEBC-F7BF145AF248}"/>
              </a:ext>
            </a:extLst>
          </p:cNvPr>
          <p:cNvSpPr/>
          <p:nvPr userDrawn="1"/>
        </p:nvSpPr>
        <p:spPr>
          <a:xfrm>
            <a:off x="12777797" y="6350000"/>
            <a:ext cx="10008851" cy="1574800"/>
          </a:xfrm>
          <a:prstGeom prst="rect">
            <a:avLst/>
          </a:prstGeom>
          <a:noFill/>
          <a:ln/>
        </p:spPr>
        <p:txBody>
          <a:bodyPr/>
          <a:lstStyle/>
          <a:p>
            <a:endParaRPr lang="en-US" b="0" i="0">
              <a:latin typeface="Poppins" pitchFamily="2" charset="77"/>
            </a:endParaRPr>
          </a:p>
        </p:txBody>
      </p:sp>
      <p:sp>
        <p:nvSpPr>
          <p:cNvPr id="17" name="Text Placeholder 19">
            <a:extLst>
              <a:ext uri="{FF2B5EF4-FFF2-40B4-BE49-F238E27FC236}">
                <a16:creationId xmlns:a16="http://schemas.microsoft.com/office/drawing/2014/main" id="{6B0E8F4D-0FF3-EAD8-1EE9-74929D60E4A7}"/>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8" name="Text Placeholder 19">
            <a:extLst>
              <a:ext uri="{FF2B5EF4-FFF2-40B4-BE49-F238E27FC236}">
                <a16:creationId xmlns:a16="http://schemas.microsoft.com/office/drawing/2014/main" id="{980ABE18-C5D9-A58B-B245-8FBB07D81E6C}"/>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 name="Text Placeholder 19">
            <a:extLst>
              <a:ext uri="{FF2B5EF4-FFF2-40B4-BE49-F238E27FC236}">
                <a16:creationId xmlns:a16="http://schemas.microsoft.com/office/drawing/2014/main" id="{38820D62-F47A-A083-D71D-D99A432421DD}"/>
              </a:ext>
            </a:extLst>
          </p:cNvPr>
          <p:cNvSpPr>
            <a:spLocks noGrp="1"/>
          </p:cNvSpPr>
          <p:nvPr>
            <p:ph type="body" sz="quarter" idx="12" hasCustomPrompt="1"/>
          </p:nvPr>
        </p:nvSpPr>
        <p:spPr>
          <a:xfrm>
            <a:off x="1521734" y="6283848"/>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rtl="0"/>
            <a:r>
              <a:rPr lang="en-US" sz="6000" b="0" i="0" u="none" strike="noStrike" kern="1200" baseline="0">
                <a:solidFill>
                  <a:srgbClr val="FEFFFE"/>
                </a:solidFill>
                <a:latin typeface="Segoe UI Variable Text Semibold" pitchFamily="2" charset="0"/>
              </a:rPr>
              <a:t>Item 1</a:t>
            </a:r>
            <a:endParaRPr lang="en-US" sz="6000" b="0" i="0" u="none" strike="noStrike" kern="1200" baseline="0">
              <a:solidFill>
                <a:srgbClr val="FEFFFE"/>
              </a:solidFill>
              <a:latin typeface="Calibri" panose="020F0502020204030204" pitchFamily="34" charset="0"/>
            </a:endParaRPr>
          </a:p>
        </p:txBody>
      </p:sp>
      <p:sp>
        <p:nvSpPr>
          <p:cNvPr id="5" name="Text Placeholder 19">
            <a:extLst>
              <a:ext uri="{FF2B5EF4-FFF2-40B4-BE49-F238E27FC236}">
                <a16:creationId xmlns:a16="http://schemas.microsoft.com/office/drawing/2014/main" id="{6FD903A6-2D49-58E2-5118-71FC9FACA927}"/>
              </a:ext>
            </a:extLst>
          </p:cNvPr>
          <p:cNvSpPr>
            <a:spLocks noGrp="1"/>
          </p:cNvSpPr>
          <p:nvPr>
            <p:ph type="body" sz="quarter" idx="13" hasCustomPrompt="1"/>
          </p:nvPr>
        </p:nvSpPr>
        <p:spPr>
          <a:xfrm>
            <a:off x="1521734" y="7147448"/>
            <a:ext cx="7010400"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rtl="0"/>
            <a:r>
              <a:rPr lang="en-US" sz="4800" b="0" i="0" u="none" strike="noStrike" kern="1200" baseline="0">
                <a:solidFill>
                  <a:srgbClr val="969696"/>
                </a:solidFill>
                <a:latin typeface="Segoe UI Variable Display Semib" pitchFamily="2" charset="0"/>
              </a:rPr>
              <a:t>Subtitle</a:t>
            </a:r>
            <a:endParaRPr lang="en-US" sz="4800" b="0" i="0" u="none" strike="noStrike" kern="1200" baseline="0">
              <a:solidFill>
                <a:srgbClr val="969696"/>
              </a:solidFill>
              <a:latin typeface="Calibri" panose="020F0502020204030204" pitchFamily="34" charset="0"/>
            </a:endParaRPr>
          </a:p>
        </p:txBody>
      </p:sp>
      <p:sp>
        <p:nvSpPr>
          <p:cNvPr id="20" name="Text Placeholder 19">
            <a:extLst>
              <a:ext uri="{FF2B5EF4-FFF2-40B4-BE49-F238E27FC236}">
                <a16:creationId xmlns:a16="http://schemas.microsoft.com/office/drawing/2014/main" id="{FD7EC7B8-F94E-EEB7-0148-5B7E7D9D988B}"/>
              </a:ext>
            </a:extLst>
          </p:cNvPr>
          <p:cNvSpPr>
            <a:spLocks noGrp="1"/>
          </p:cNvSpPr>
          <p:nvPr>
            <p:ph type="body" sz="quarter" idx="14" hasCustomPrompt="1"/>
          </p:nvPr>
        </p:nvSpPr>
        <p:spPr>
          <a:xfrm>
            <a:off x="12695501" y="6283848"/>
            <a:ext cx="7863426"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rtl="0"/>
            <a:r>
              <a:rPr lang="en-US" sz="6000" b="0" i="0" u="none" strike="noStrike" kern="1200" baseline="0">
                <a:solidFill>
                  <a:srgbClr val="FEFFFE"/>
                </a:solidFill>
                <a:latin typeface="Segoe UI Variable Text Semibold" pitchFamily="2" charset="0"/>
              </a:rPr>
              <a:t>Item 1</a:t>
            </a:r>
            <a:endParaRPr lang="en-US" sz="6000" b="0" i="0" u="none" strike="noStrike" kern="1200" baseline="0">
              <a:solidFill>
                <a:srgbClr val="FEFFFE"/>
              </a:solidFill>
              <a:latin typeface="Calibri" panose="020F0502020204030204" pitchFamily="34" charset="0"/>
            </a:endParaRPr>
          </a:p>
        </p:txBody>
      </p:sp>
      <p:sp>
        <p:nvSpPr>
          <p:cNvPr id="21" name="Text Placeholder 19">
            <a:extLst>
              <a:ext uri="{FF2B5EF4-FFF2-40B4-BE49-F238E27FC236}">
                <a16:creationId xmlns:a16="http://schemas.microsoft.com/office/drawing/2014/main" id="{62D4D0B6-D9C9-30E8-6C9B-7B73DEE96063}"/>
              </a:ext>
            </a:extLst>
          </p:cNvPr>
          <p:cNvSpPr>
            <a:spLocks noGrp="1"/>
          </p:cNvSpPr>
          <p:nvPr>
            <p:ph type="body" sz="quarter" idx="15" hasCustomPrompt="1"/>
          </p:nvPr>
        </p:nvSpPr>
        <p:spPr>
          <a:xfrm>
            <a:off x="12695501" y="7147448"/>
            <a:ext cx="7010400" cy="939800"/>
          </a:xfrm>
          <a:prstGeom prst="rect">
            <a:avLst/>
          </a:prstGeom>
        </p:spPr>
        <p:txBody>
          <a:bodyPr/>
          <a:lstStyle>
            <a:lvl1pPr marL="0" marR="0" indent="0" algn="l" defTabSz="914400" rtl="0" eaLnBrk="1" fontAlgn="auto" latinLnBrk="0" hangingPunct="1">
              <a:lnSpc>
                <a:spcPts val="5600"/>
              </a:lnSpc>
              <a:spcBef>
                <a:spcPct val="20000"/>
              </a:spcBef>
              <a:spcAft>
                <a:spcPts val="0"/>
              </a:spcAft>
              <a:buClrTx/>
              <a:buSzTx/>
              <a:buFont typeface="Arial" pitchFamily="34" charset="0"/>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rtl="0"/>
            <a:r>
              <a:rPr lang="en-US" sz="4800" b="0" i="0" u="none" strike="noStrike" kern="1200" baseline="0">
                <a:solidFill>
                  <a:srgbClr val="969696"/>
                </a:solidFill>
                <a:latin typeface="Segoe UI Variable Display Semib" pitchFamily="2" charset="0"/>
              </a:rPr>
              <a:t>Subtitle</a:t>
            </a:r>
            <a:endParaRPr lang="en-US" sz="4800" b="0" i="0" u="none" strike="noStrike" kern="1200" baseline="0">
              <a:solidFill>
                <a:srgbClr val="969696"/>
              </a:solidFill>
              <a:latin typeface="Calibri" panose="020F0502020204030204" pitchFamily="34" charset="0"/>
            </a:endParaRPr>
          </a:p>
        </p:txBody>
      </p:sp>
      <p:sp>
        <p:nvSpPr>
          <p:cNvPr id="25" name="Text Placeholder 24">
            <a:extLst>
              <a:ext uri="{FF2B5EF4-FFF2-40B4-BE49-F238E27FC236}">
                <a16:creationId xmlns:a16="http://schemas.microsoft.com/office/drawing/2014/main" id="{A9647C27-E69D-913D-98CB-477785E72BC2}"/>
              </a:ext>
            </a:extLst>
          </p:cNvPr>
          <p:cNvSpPr>
            <a:spLocks noGrp="1"/>
          </p:cNvSpPr>
          <p:nvPr>
            <p:ph type="body" sz="quarter" idx="16" hasCustomPrompt="1"/>
          </p:nvPr>
        </p:nvSpPr>
        <p:spPr>
          <a:xfrm>
            <a:off x="1511686"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400" b="0" i="0" u="none" strike="noStrike" kern="1200" baseline="0">
                <a:solidFill>
                  <a:srgbClr val="FEFFFE"/>
                </a:solidFill>
                <a:latin typeface="Segoe UI Variable Display Semib" pitchFamily="2" charset="0"/>
              </a:rPr>
              <a:t>Description</a:t>
            </a:r>
            <a:endParaRPr lang="en-US" sz="2400" b="0" i="0" u="none" strike="noStrike" kern="1200" baseline="0">
              <a:solidFill>
                <a:srgbClr val="FEFFFE"/>
              </a:solidFill>
              <a:latin typeface="Calibri" panose="020F0502020204030204" pitchFamily="34" charset="0"/>
            </a:endParaRPr>
          </a:p>
        </p:txBody>
      </p:sp>
      <p:sp>
        <p:nvSpPr>
          <p:cNvPr id="26" name="Text Placeholder 24">
            <a:extLst>
              <a:ext uri="{FF2B5EF4-FFF2-40B4-BE49-F238E27FC236}">
                <a16:creationId xmlns:a16="http://schemas.microsoft.com/office/drawing/2014/main" id="{3CF8C0E6-A6AB-F33D-A8B6-8C48277D29C1}"/>
              </a:ext>
            </a:extLst>
          </p:cNvPr>
          <p:cNvSpPr>
            <a:spLocks noGrp="1"/>
          </p:cNvSpPr>
          <p:nvPr>
            <p:ph type="body" sz="quarter" idx="17" hasCustomPrompt="1"/>
          </p:nvPr>
        </p:nvSpPr>
        <p:spPr>
          <a:xfrm>
            <a:off x="12685453"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400" b="0" i="0" u="none" strike="noStrike" kern="1200" baseline="0">
                <a:solidFill>
                  <a:srgbClr val="FEFFFE"/>
                </a:solidFill>
                <a:latin typeface="Segoe UI Variable Display Semib" pitchFamily="2" charset="0"/>
              </a:rPr>
              <a:t>Description</a:t>
            </a:r>
            <a:endParaRPr lang="en-US" sz="2400" b="0" i="0" u="none" strike="noStrike" kern="1200" baseline="0">
              <a:solidFill>
                <a:srgbClr val="FEFFFE"/>
              </a:solidFill>
              <a:latin typeface="Calibri" panose="020F0502020204030204" pitchFamily="34" charset="0"/>
            </a:endParaRPr>
          </a:p>
        </p:txBody>
      </p:sp>
    </p:spTree>
    <p:extLst>
      <p:ext uri="{BB962C8B-B14F-4D97-AF65-F5344CB8AC3E}">
        <p14:creationId xmlns:p14="http://schemas.microsoft.com/office/powerpoint/2010/main" val="5353564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blocks text">
    <p:bg>
      <p:bgPr>
        <a:solidFill>
          <a:schemeClr val="tx2"/>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0B189BF-1CC6-7389-95BF-5F38F0F0828B}"/>
              </a:ext>
            </a:extLst>
          </p:cNvPr>
          <p:cNvSpPr/>
          <p:nvPr userDrawn="1"/>
        </p:nvSpPr>
        <p:spPr>
          <a:xfrm>
            <a:off x="1140566" y="5892801"/>
            <a:ext cx="7191802" cy="5232399"/>
          </a:xfrm>
          <a:prstGeom prst="roundRect">
            <a:avLst>
              <a:gd name="adj" fmla="val 5374"/>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3" name="Rounded Rectangle 2">
            <a:extLst>
              <a:ext uri="{FF2B5EF4-FFF2-40B4-BE49-F238E27FC236}">
                <a16:creationId xmlns:a16="http://schemas.microsoft.com/office/drawing/2014/main" id="{247DDB54-DB54-E3D1-6112-A27B01550823}"/>
              </a:ext>
            </a:extLst>
          </p:cNvPr>
          <p:cNvSpPr/>
          <p:nvPr userDrawn="1"/>
        </p:nvSpPr>
        <p:spPr>
          <a:xfrm>
            <a:off x="8598641" y="5892801"/>
            <a:ext cx="7191802" cy="5232399"/>
          </a:xfrm>
          <a:prstGeom prst="roundRect">
            <a:avLst>
              <a:gd name="adj" fmla="val 5374"/>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4" name="Rounded Rectangle 3">
            <a:extLst>
              <a:ext uri="{FF2B5EF4-FFF2-40B4-BE49-F238E27FC236}">
                <a16:creationId xmlns:a16="http://schemas.microsoft.com/office/drawing/2014/main" id="{6C5E7C83-8106-E9C1-0192-732198046405}"/>
              </a:ext>
            </a:extLst>
          </p:cNvPr>
          <p:cNvSpPr/>
          <p:nvPr userDrawn="1"/>
        </p:nvSpPr>
        <p:spPr>
          <a:xfrm>
            <a:off x="16056716" y="5892801"/>
            <a:ext cx="7191802" cy="5232399"/>
          </a:xfrm>
          <a:prstGeom prst="roundRect">
            <a:avLst>
              <a:gd name="adj" fmla="val 5374"/>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7" name="Shape 2">
            <a:extLst>
              <a:ext uri="{FF2B5EF4-FFF2-40B4-BE49-F238E27FC236}">
                <a16:creationId xmlns:a16="http://schemas.microsoft.com/office/drawing/2014/main" id="{12C595F4-B3F7-5E06-51AC-548372D7CFAF}"/>
              </a:ext>
            </a:extLst>
          </p:cNvPr>
          <p:cNvSpPr/>
          <p:nvPr userDrawn="1"/>
        </p:nvSpPr>
        <p:spPr>
          <a:xfrm>
            <a:off x="1600400" y="6350000"/>
            <a:ext cx="6287286" cy="1574800"/>
          </a:xfrm>
          <a:prstGeom prst="rect">
            <a:avLst/>
          </a:prstGeom>
          <a:noFill/>
          <a:ln/>
        </p:spPr>
        <p:txBody>
          <a:bodyPr/>
          <a:lstStyle/>
          <a:p>
            <a:endParaRPr lang="en-US" b="0" i="0">
              <a:latin typeface="Poppins" pitchFamily="2" charset="77"/>
              <a:cs typeface="Poppins" pitchFamily="2" charset="77"/>
            </a:endParaRPr>
          </a:p>
        </p:txBody>
      </p:sp>
      <p:sp>
        <p:nvSpPr>
          <p:cNvPr id="17" name="Shape 12">
            <a:extLst>
              <a:ext uri="{FF2B5EF4-FFF2-40B4-BE49-F238E27FC236}">
                <a16:creationId xmlns:a16="http://schemas.microsoft.com/office/drawing/2014/main" id="{F38E5D1D-B87D-B835-D533-FC7CB7F5B336}"/>
              </a:ext>
            </a:extLst>
          </p:cNvPr>
          <p:cNvSpPr/>
          <p:nvPr userDrawn="1"/>
        </p:nvSpPr>
        <p:spPr>
          <a:xfrm>
            <a:off x="16512064" y="6350000"/>
            <a:ext cx="6287286" cy="2438400"/>
          </a:xfrm>
          <a:prstGeom prst="rect">
            <a:avLst/>
          </a:prstGeom>
          <a:noFill/>
          <a:ln/>
        </p:spPr>
        <p:txBody>
          <a:bodyPr/>
          <a:lstStyle/>
          <a:p>
            <a:endParaRPr lang="en-US" b="0" i="0">
              <a:latin typeface="Poppins" pitchFamily="2" charset="77"/>
              <a:cs typeface="Poppins" pitchFamily="2" charset="77"/>
            </a:endParaRPr>
          </a:p>
        </p:txBody>
      </p:sp>
      <p:sp>
        <p:nvSpPr>
          <p:cNvPr id="22" name="Text Placeholder 19">
            <a:extLst>
              <a:ext uri="{FF2B5EF4-FFF2-40B4-BE49-F238E27FC236}">
                <a16:creationId xmlns:a16="http://schemas.microsoft.com/office/drawing/2014/main" id="{B55218D8-9438-05C0-B609-5BF7A9AEA1E4}"/>
              </a:ext>
            </a:extLst>
          </p:cNvPr>
          <p:cNvSpPr>
            <a:spLocks noGrp="1"/>
          </p:cNvSpPr>
          <p:nvPr>
            <p:ph type="body" sz="quarter" idx="12" hasCustomPrompt="1"/>
          </p:nvPr>
        </p:nvSpPr>
        <p:spPr>
          <a:xfrm>
            <a:off x="8962126"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rtl="0"/>
            <a:r>
              <a:rPr lang="en-US" sz="6000" b="0" i="0" u="none" strike="noStrike" kern="1200" baseline="0">
                <a:solidFill>
                  <a:srgbClr val="FEFFFE"/>
                </a:solidFill>
                <a:latin typeface="Segoe UI Variable Text Semibold" pitchFamily="2" charset="0"/>
              </a:rPr>
              <a:t>Item 1</a:t>
            </a:r>
            <a:endParaRPr lang="en-US" sz="6000" b="0" i="0" u="none" strike="noStrike" kern="1200" baseline="0">
              <a:solidFill>
                <a:srgbClr val="FEFFFE"/>
              </a:solidFill>
              <a:latin typeface="Calibri" panose="020F0502020204030204" pitchFamily="34" charset="0"/>
            </a:endParaRPr>
          </a:p>
        </p:txBody>
      </p:sp>
      <p:sp>
        <p:nvSpPr>
          <p:cNvPr id="23" name="Text Placeholder 19">
            <a:extLst>
              <a:ext uri="{FF2B5EF4-FFF2-40B4-BE49-F238E27FC236}">
                <a16:creationId xmlns:a16="http://schemas.microsoft.com/office/drawing/2014/main" id="{83B7E634-3F0C-B54C-EFCF-0FED89ACDB3D}"/>
              </a:ext>
            </a:extLst>
          </p:cNvPr>
          <p:cNvSpPr>
            <a:spLocks noGrp="1"/>
          </p:cNvSpPr>
          <p:nvPr>
            <p:ph type="body" sz="quarter" idx="13" hasCustomPrompt="1"/>
          </p:nvPr>
        </p:nvSpPr>
        <p:spPr>
          <a:xfrm>
            <a:off x="8962126" y="7322915"/>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rtl="0"/>
            <a:r>
              <a:rPr lang="en-US" sz="4800" b="0" i="0" u="none" strike="noStrike" kern="1200" baseline="0">
                <a:solidFill>
                  <a:srgbClr val="969696"/>
                </a:solidFill>
                <a:latin typeface="Segoe UI Variable Display Semib" pitchFamily="2" charset="0"/>
              </a:rPr>
              <a:t>Subtitle</a:t>
            </a:r>
            <a:endParaRPr lang="en-US" sz="4800" b="0" i="0" u="none" strike="noStrike" kern="1200" baseline="0">
              <a:solidFill>
                <a:srgbClr val="969696"/>
              </a:solidFill>
              <a:latin typeface="Calibri" panose="020F0502020204030204" pitchFamily="34" charset="0"/>
            </a:endParaRPr>
          </a:p>
        </p:txBody>
      </p:sp>
      <p:sp>
        <p:nvSpPr>
          <p:cNvPr id="24" name="Text Placeholder 24">
            <a:extLst>
              <a:ext uri="{FF2B5EF4-FFF2-40B4-BE49-F238E27FC236}">
                <a16:creationId xmlns:a16="http://schemas.microsoft.com/office/drawing/2014/main" id="{67B74BF8-911F-42EF-3387-B7A181E443FA}"/>
              </a:ext>
            </a:extLst>
          </p:cNvPr>
          <p:cNvSpPr>
            <a:spLocks noGrp="1"/>
          </p:cNvSpPr>
          <p:nvPr>
            <p:ph type="body" sz="quarter" idx="16" hasCustomPrompt="1"/>
          </p:nvPr>
        </p:nvSpPr>
        <p:spPr>
          <a:xfrm>
            <a:off x="8962126"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rtl="0"/>
            <a:r>
              <a:rPr lang="en-US" sz="2400" b="0" i="0" u="none" strike="noStrike" kern="1200" baseline="0">
                <a:solidFill>
                  <a:srgbClr val="FEFFFE"/>
                </a:solidFill>
                <a:latin typeface="Segoe UI Variable Display Semib" pitchFamily="2" charset="0"/>
              </a:rPr>
              <a:t>Description</a:t>
            </a:r>
            <a:endParaRPr lang="en-US" sz="2400" b="0" i="0" u="none" strike="noStrike" kern="1200" baseline="0">
              <a:solidFill>
                <a:srgbClr val="FEFFFE"/>
              </a:solidFill>
              <a:latin typeface="Calibri" panose="020F0502020204030204" pitchFamily="34" charset="0"/>
            </a:endParaRPr>
          </a:p>
        </p:txBody>
      </p:sp>
      <p:sp>
        <p:nvSpPr>
          <p:cNvPr id="27" name="Text Placeholder 19">
            <a:extLst>
              <a:ext uri="{FF2B5EF4-FFF2-40B4-BE49-F238E27FC236}">
                <a16:creationId xmlns:a16="http://schemas.microsoft.com/office/drawing/2014/main" id="{BAFDBD80-4720-E864-12C6-202C934DAFBE}"/>
              </a:ext>
            </a:extLst>
          </p:cNvPr>
          <p:cNvSpPr>
            <a:spLocks noGrp="1"/>
          </p:cNvSpPr>
          <p:nvPr>
            <p:ph type="body" sz="quarter" idx="17" hasCustomPrompt="1"/>
          </p:nvPr>
        </p:nvSpPr>
        <p:spPr>
          <a:xfrm>
            <a:off x="16425607"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rtl="0"/>
            <a:r>
              <a:rPr lang="en-US" sz="6000" b="0" i="0" u="none" strike="noStrike" kern="1200" baseline="0">
                <a:solidFill>
                  <a:srgbClr val="FEFFFE"/>
                </a:solidFill>
                <a:latin typeface="Segoe UI Variable Text Semibold" pitchFamily="2" charset="0"/>
              </a:rPr>
              <a:t>Item 1</a:t>
            </a:r>
            <a:endParaRPr lang="en-US" sz="6000" b="0" i="0" u="none" strike="noStrike" kern="1200" baseline="0">
              <a:solidFill>
                <a:srgbClr val="FEFFFE"/>
              </a:solidFill>
              <a:latin typeface="Calibri" panose="020F0502020204030204" pitchFamily="34" charset="0"/>
            </a:endParaRPr>
          </a:p>
        </p:txBody>
      </p:sp>
      <p:sp>
        <p:nvSpPr>
          <p:cNvPr id="28" name="Text Placeholder 19">
            <a:extLst>
              <a:ext uri="{FF2B5EF4-FFF2-40B4-BE49-F238E27FC236}">
                <a16:creationId xmlns:a16="http://schemas.microsoft.com/office/drawing/2014/main" id="{ED897787-FF0B-A2A3-0F90-C7E052BCCA51}"/>
              </a:ext>
            </a:extLst>
          </p:cNvPr>
          <p:cNvSpPr>
            <a:spLocks noGrp="1"/>
          </p:cNvSpPr>
          <p:nvPr>
            <p:ph type="body" sz="quarter" idx="18" hasCustomPrompt="1"/>
          </p:nvPr>
        </p:nvSpPr>
        <p:spPr>
          <a:xfrm>
            <a:off x="16425607" y="7322915"/>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rtl="0"/>
            <a:r>
              <a:rPr lang="en-US" sz="4800" b="0" i="0" u="none" strike="noStrike" kern="1200" baseline="0">
                <a:solidFill>
                  <a:srgbClr val="969696"/>
                </a:solidFill>
                <a:latin typeface="Segoe UI Variable Display Semib" pitchFamily="2" charset="0"/>
              </a:rPr>
              <a:t>Subtitle</a:t>
            </a:r>
            <a:endParaRPr lang="en-US" sz="4800" b="0" i="0" u="none" strike="noStrike" kern="1200" baseline="0">
              <a:solidFill>
                <a:srgbClr val="969696"/>
              </a:solidFill>
              <a:latin typeface="Calibri" panose="020F0502020204030204" pitchFamily="34" charset="0"/>
            </a:endParaRPr>
          </a:p>
        </p:txBody>
      </p:sp>
      <p:sp>
        <p:nvSpPr>
          <p:cNvPr id="29" name="Text Placeholder 24">
            <a:extLst>
              <a:ext uri="{FF2B5EF4-FFF2-40B4-BE49-F238E27FC236}">
                <a16:creationId xmlns:a16="http://schemas.microsoft.com/office/drawing/2014/main" id="{BA6A41FE-C805-D075-4FCE-AF62CA5F8ADE}"/>
              </a:ext>
            </a:extLst>
          </p:cNvPr>
          <p:cNvSpPr>
            <a:spLocks noGrp="1"/>
          </p:cNvSpPr>
          <p:nvPr>
            <p:ph type="body" sz="quarter" idx="19" hasCustomPrompt="1"/>
          </p:nvPr>
        </p:nvSpPr>
        <p:spPr>
          <a:xfrm>
            <a:off x="16425607"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rtl="0"/>
            <a:r>
              <a:rPr lang="en-US" sz="2400" b="0" i="0" u="none" strike="noStrike" kern="1200" baseline="0">
                <a:solidFill>
                  <a:srgbClr val="FEFFFE"/>
                </a:solidFill>
                <a:latin typeface="Segoe UI Variable Display Semib" pitchFamily="2" charset="0"/>
              </a:rPr>
              <a:t>Description</a:t>
            </a:r>
            <a:endParaRPr lang="en-US" sz="2400" b="0" i="0" u="none" strike="noStrike" kern="1200" baseline="0">
              <a:solidFill>
                <a:srgbClr val="FEFFFE"/>
              </a:solidFill>
              <a:latin typeface="Calibri" panose="020F0502020204030204" pitchFamily="34" charset="0"/>
            </a:endParaRPr>
          </a:p>
        </p:txBody>
      </p:sp>
      <p:sp>
        <p:nvSpPr>
          <p:cNvPr id="31" name="Text Placeholder 19">
            <a:extLst>
              <a:ext uri="{FF2B5EF4-FFF2-40B4-BE49-F238E27FC236}">
                <a16:creationId xmlns:a16="http://schemas.microsoft.com/office/drawing/2014/main" id="{AB60DAB6-79DF-2E12-7FD5-0CCA0778BA03}"/>
              </a:ext>
            </a:extLst>
          </p:cNvPr>
          <p:cNvSpPr>
            <a:spLocks noGrp="1"/>
          </p:cNvSpPr>
          <p:nvPr>
            <p:ph type="body" sz="quarter" idx="21" hasCustomPrompt="1"/>
          </p:nvPr>
        </p:nvSpPr>
        <p:spPr>
          <a:xfrm>
            <a:off x="1498645" y="7280877"/>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Tx/>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rtl="0"/>
            <a:r>
              <a:rPr lang="en-US" sz="4800" b="0" i="0" u="none" strike="noStrike" kern="1200" baseline="0">
                <a:solidFill>
                  <a:srgbClr val="969696"/>
                </a:solidFill>
                <a:latin typeface="Segoe UI Variable Display Semib" pitchFamily="2" charset="0"/>
              </a:rPr>
              <a:t>Subtitle</a:t>
            </a:r>
            <a:endParaRPr lang="en-US" sz="4800" b="0" i="0" u="none" strike="noStrike" kern="1200" baseline="0">
              <a:solidFill>
                <a:srgbClr val="969696"/>
              </a:solidFill>
              <a:latin typeface="Calibri" panose="020F0502020204030204" pitchFamily="34" charset="0"/>
            </a:endParaRPr>
          </a:p>
        </p:txBody>
      </p:sp>
      <p:sp>
        <p:nvSpPr>
          <p:cNvPr id="32" name="Text Placeholder 19">
            <a:extLst>
              <a:ext uri="{FF2B5EF4-FFF2-40B4-BE49-F238E27FC236}">
                <a16:creationId xmlns:a16="http://schemas.microsoft.com/office/drawing/2014/main" id="{FFAC78C2-3501-B585-EC26-AB4C513FC0CB}"/>
              </a:ext>
            </a:extLst>
          </p:cNvPr>
          <p:cNvSpPr>
            <a:spLocks noGrp="1"/>
          </p:cNvSpPr>
          <p:nvPr>
            <p:ph type="body" sz="quarter" idx="10" hasCustomPrompt="1"/>
          </p:nvPr>
        </p:nvSpPr>
        <p:spPr>
          <a:xfrm>
            <a:off x="1140565" y="1500658"/>
            <a:ext cx="7010400" cy="939800"/>
          </a:xfrm>
          <a:prstGeom prst="rect">
            <a:avLst/>
          </a:prstGeom>
        </p:spPr>
        <p:txBody>
          <a:bodyPr/>
          <a:lstStyle>
            <a:lvl1pPr marL="0" indent="0" algn="l" defTabSz="914400" rtl="0" eaLnBrk="1" latinLnBrk="0" hangingPunct="1">
              <a:lnSpc>
                <a:spcPts val="6800"/>
              </a:lnSpc>
              <a:buNone/>
              <a:defRPr lang="en-US" sz="10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33" name="Text Placeholder 19">
            <a:extLst>
              <a:ext uri="{FF2B5EF4-FFF2-40B4-BE49-F238E27FC236}">
                <a16:creationId xmlns:a16="http://schemas.microsoft.com/office/drawing/2014/main" id="{E7D0E3CC-8E1E-6D3F-FD71-363594381F25}"/>
              </a:ext>
            </a:extLst>
          </p:cNvPr>
          <p:cNvSpPr>
            <a:spLocks noGrp="1"/>
          </p:cNvSpPr>
          <p:nvPr>
            <p:ph type="body" sz="quarter" idx="11" hasCustomPrompt="1"/>
          </p:nvPr>
        </p:nvSpPr>
        <p:spPr>
          <a:xfrm>
            <a:off x="1140565" y="2858532"/>
            <a:ext cx="7010400" cy="939800"/>
          </a:xfrm>
          <a:prstGeom prst="rect">
            <a:avLst/>
          </a:prstGeom>
        </p:spPr>
        <p:txBody>
          <a:bodyPr/>
          <a:lstStyle>
            <a:lvl1pPr marL="0" indent="0" algn="l" defTabSz="914400" rtl="0" eaLnBrk="1" latinLnBrk="0" hangingPunct="1">
              <a:lnSpc>
                <a:spcPts val="6800"/>
              </a:lnSpc>
              <a:buNone/>
              <a:defRPr lang="en-US" sz="10000" b="0" i="0" kern="0" spc="-120" dirty="0" smtClean="0">
                <a:solidFill>
                  <a:schemeClr val="bg2"/>
                </a:solidFill>
                <a:latin typeface="Poppins" pitchFamily="2" charset="77"/>
                <a:ea typeface="Poppins" pitchFamily="2" charset="77"/>
                <a:cs typeface="Poppins" pitchFamily="2" charset="77"/>
              </a:defRPr>
            </a:lvl1pPr>
          </a:lstStyle>
          <a:p>
            <a:pPr lvl="0"/>
            <a:r>
              <a:rPr lang="en-US"/>
              <a:t>Subtitle</a:t>
            </a:r>
          </a:p>
        </p:txBody>
      </p:sp>
      <p:sp>
        <p:nvSpPr>
          <p:cNvPr id="5" name="Text Placeholder 19">
            <a:extLst>
              <a:ext uri="{FF2B5EF4-FFF2-40B4-BE49-F238E27FC236}">
                <a16:creationId xmlns:a16="http://schemas.microsoft.com/office/drawing/2014/main" id="{0FF2144F-2DE7-9301-5221-382FC7FCDB06}"/>
              </a:ext>
            </a:extLst>
          </p:cNvPr>
          <p:cNvSpPr>
            <a:spLocks noGrp="1"/>
          </p:cNvSpPr>
          <p:nvPr>
            <p:ph type="body" sz="quarter" idx="22" hasCustomPrompt="1"/>
          </p:nvPr>
        </p:nvSpPr>
        <p:spPr>
          <a:xfrm>
            <a:off x="1490809"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rtl="0"/>
            <a:r>
              <a:rPr lang="en-US" sz="6000" b="0" i="0" u="none" strike="noStrike" kern="1200" baseline="0">
                <a:solidFill>
                  <a:srgbClr val="FEFFFE"/>
                </a:solidFill>
                <a:latin typeface="Segoe UI Variable Text Semibold" pitchFamily="2" charset="0"/>
              </a:rPr>
              <a:t>Item 1</a:t>
            </a:r>
            <a:endParaRPr lang="en-US" sz="6000" b="0" i="0" u="none" strike="noStrike" kern="1200" baseline="0">
              <a:solidFill>
                <a:srgbClr val="FEFFFE"/>
              </a:solidFill>
              <a:latin typeface="Calibri" panose="020F0502020204030204" pitchFamily="34" charset="0"/>
            </a:endParaRPr>
          </a:p>
        </p:txBody>
      </p:sp>
      <p:sp>
        <p:nvSpPr>
          <p:cNvPr id="6" name="Text Placeholder 24">
            <a:extLst>
              <a:ext uri="{FF2B5EF4-FFF2-40B4-BE49-F238E27FC236}">
                <a16:creationId xmlns:a16="http://schemas.microsoft.com/office/drawing/2014/main" id="{B491D105-7489-F35F-A411-9DCCB714EDE0}"/>
              </a:ext>
            </a:extLst>
          </p:cNvPr>
          <p:cNvSpPr>
            <a:spLocks noGrp="1"/>
          </p:cNvSpPr>
          <p:nvPr>
            <p:ph type="body" sz="quarter" idx="23" hasCustomPrompt="1"/>
          </p:nvPr>
        </p:nvSpPr>
        <p:spPr>
          <a:xfrm>
            <a:off x="1498070"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rtl="0"/>
            <a:r>
              <a:rPr lang="en-US" sz="2400" b="0" i="0" u="none" strike="noStrike" kern="1200" baseline="0">
                <a:solidFill>
                  <a:srgbClr val="FEFFFE"/>
                </a:solidFill>
                <a:latin typeface="Segoe UI Variable Display Semib" pitchFamily="2" charset="0"/>
              </a:rPr>
              <a:t>Description</a:t>
            </a:r>
            <a:endParaRPr lang="en-US" sz="2400" b="0" i="0" u="none" strike="noStrike" kern="1200" baseline="0">
              <a:solidFill>
                <a:srgbClr val="FEFFFE"/>
              </a:solidFill>
              <a:latin typeface="Calibri" panose="020F0502020204030204" pitchFamily="34" charset="0"/>
            </a:endParaRPr>
          </a:p>
        </p:txBody>
      </p:sp>
    </p:spTree>
    <p:extLst>
      <p:ext uri="{BB962C8B-B14F-4D97-AF65-F5344CB8AC3E}">
        <p14:creationId xmlns:p14="http://schemas.microsoft.com/office/powerpoint/2010/main" val="22651697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 points">
    <p:bg>
      <p:bgPr>
        <a:solidFill>
          <a:schemeClr val="tx2"/>
        </a:solidFill>
        <a:effectLst/>
      </p:bgPr>
    </p:bg>
    <p:spTree>
      <p:nvGrpSpPr>
        <p:cNvPr id="1" name=""/>
        <p:cNvGrpSpPr/>
        <p:nvPr/>
      </p:nvGrpSpPr>
      <p:grpSpPr>
        <a:xfrm>
          <a:off x="0" y="0"/>
          <a:ext cx="0" cy="0"/>
          <a:chOff x="0" y="0"/>
          <a:chExt cx="0" cy="0"/>
        </a:xfrm>
      </p:grpSpPr>
      <p:sp>
        <p:nvSpPr>
          <p:cNvPr id="23" name="Text Placeholder 19">
            <a:extLst>
              <a:ext uri="{FF2B5EF4-FFF2-40B4-BE49-F238E27FC236}">
                <a16:creationId xmlns:a16="http://schemas.microsoft.com/office/drawing/2014/main" id="{AF7809FD-FD9E-C675-04BF-7AE0F6D7A7E9}"/>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24" name="Text Placeholder 19">
            <a:extLst>
              <a:ext uri="{FF2B5EF4-FFF2-40B4-BE49-F238E27FC236}">
                <a16:creationId xmlns:a16="http://schemas.microsoft.com/office/drawing/2014/main" id="{D5392B90-4FCE-AF58-C25E-52C385458824}"/>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 name="Text Placeholder 19">
            <a:extLst>
              <a:ext uri="{FF2B5EF4-FFF2-40B4-BE49-F238E27FC236}">
                <a16:creationId xmlns:a16="http://schemas.microsoft.com/office/drawing/2014/main" id="{14C52D32-F83E-D81C-B202-C9AD725363B3}"/>
              </a:ext>
            </a:extLst>
          </p:cNvPr>
          <p:cNvSpPr>
            <a:spLocks noGrp="1"/>
          </p:cNvSpPr>
          <p:nvPr>
            <p:ph type="body" sz="quarter" idx="16" hasCustomPrompt="1"/>
          </p:nvPr>
        </p:nvSpPr>
        <p:spPr>
          <a:xfrm>
            <a:off x="1039913"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 name="Text Placeholder 19">
            <a:extLst>
              <a:ext uri="{FF2B5EF4-FFF2-40B4-BE49-F238E27FC236}">
                <a16:creationId xmlns:a16="http://schemas.microsoft.com/office/drawing/2014/main" id="{1CE68035-5C66-16BC-0189-93A367333B7B}"/>
              </a:ext>
            </a:extLst>
          </p:cNvPr>
          <p:cNvSpPr>
            <a:spLocks noGrp="1"/>
          </p:cNvSpPr>
          <p:nvPr>
            <p:ph type="body" sz="quarter" idx="19" hasCustomPrompt="1"/>
          </p:nvPr>
        </p:nvSpPr>
        <p:spPr>
          <a:xfrm>
            <a:off x="1049966"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01</a:t>
            </a:r>
          </a:p>
        </p:txBody>
      </p:sp>
      <p:sp>
        <p:nvSpPr>
          <p:cNvPr id="4" name="Text Placeholder 19">
            <a:extLst>
              <a:ext uri="{FF2B5EF4-FFF2-40B4-BE49-F238E27FC236}">
                <a16:creationId xmlns:a16="http://schemas.microsoft.com/office/drawing/2014/main" id="{6B31C36C-6914-30C5-3F1B-D1E583AB8061}"/>
              </a:ext>
            </a:extLst>
          </p:cNvPr>
          <p:cNvSpPr>
            <a:spLocks noGrp="1"/>
          </p:cNvSpPr>
          <p:nvPr>
            <p:ph type="body" sz="quarter" idx="22" hasCustomPrompt="1"/>
          </p:nvPr>
        </p:nvSpPr>
        <p:spPr>
          <a:xfrm>
            <a:off x="1039914"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
        <p:nvSpPr>
          <p:cNvPr id="25" name="Text Placeholder 19">
            <a:extLst>
              <a:ext uri="{FF2B5EF4-FFF2-40B4-BE49-F238E27FC236}">
                <a16:creationId xmlns:a16="http://schemas.microsoft.com/office/drawing/2014/main" id="{04909924-8374-3E54-558E-59C018D0DF29}"/>
              </a:ext>
            </a:extLst>
          </p:cNvPr>
          <p:cNvSpPr>
            <a:spLocks noGrp="1"/>
          </p:cNvSpPr>
          <p:nvPr>
            <p:ph type="body" sz="quarter" idx="23" hasCustomPrompt="1"/>
          </p:nvPr>
        </p:nvSpPr>
        <p:spPr>
          <a:xfrm>
            <a:off x="4757803"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6" name="Text Placeholder 19">
            <a:extLst>
              <a:ext uri="{FF2B5EF4-FFF2-40B4-BE49-F238E27FC236}">
                <a16:creationId xmlns:a16="http://schemas.microsoft.com/office/drawing/2014/main" id="{1A458391-216E-C845-856C-2A4E798510CD}"/>
              </a:ext>
            </a:extLst>
          </p:cNvPr>
          <p:cNvSpPr>
            <a:spLocks noGrp="1"/>
          </p:cNvSpPr>
          <p:nvPr>
            <p:ph type="body" sz="quarter" idx="24" hasCustomPrompt="1"/>
          </p:nvPr>
        </p:nvSpPr>
        <p:spPr>
          <a:xfrm>
            <a:off x="4767856"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02</a:t>
            </a:r>
          </a:p>
        </p:txBody>
      </p:sp>
      <p:sp>
        <p:nvSpPr>
          <p:cNvPr id="27" name="Text Placeholder 19">
            <a:extLst>
              <a:ext uri="{FF2B5EF4-FFF2-40B4-BE49-F238E27FC236}">
                <a16:creationId xmlns:a16="http://schemas.microsoft.com/office/drawing/2014/main" id="{6FD2C17F-78EB-C99E-7B83-9664DD5F4AFA}"/>
              </a:ext>
            </a:extLst>
          </p:cNvPr>
          <p:cNvSpPr>
            <a:spLocks noGrp="1"/>
          </p:cNvSpPr>
          <p:nvPr>
            <p:ph type="body" sz="quarter" idx="25" hasCustomPrompt="1"/>
          </p:nvPr>
        </p:nvSpPr>
        <p:spPr>
          <a:xfrm>
            <a:off x="4757804"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
        <p:nvSpPr>
          <p:cNvPr id="28" name="Text Placeholder 19">
            <a:extLst>
              <a:ext uri="{FF2B5EF4-FFF2-40B4-BE49-F238E27FC236}">
                <a16:creationId xmlns:a16="http://schemas.microsoft.com/office/drawing/2014/main" id="{87204D81-F012-9492-CE1C-A2971FEDDADE}"/>
              </a:ext>
            </a:extLst>
          </p:cNvPr>
          <p:cNvSpPr>
            <a:spLocks noGrp="1"/>
          </p:cNvSpPr>
          <p:nvPr>
            <p:ph type="body" sz="quarter" idx="26" hasCustomPrompt="1"/>
          </p:nvPr>
        </p:nvSpPr>
        <p:spPr>
          <a:xfrm>
            <a:off x="8485742"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9" name="Text Placeholder 19">
            <a:extLst>
              <a:ext uri="{FF2B5EF4-FFF2-40B4-BE49-F238E27FC236}">
                <a16:creationId xmlns:a16="http://schemas.microsoft.com/office/drawing/2014/main" id="{6CCC77AF-444A-D86E-7572-EFF8B6390E08}"/>
              </a:ext>
            </a:extLst>
          </p:cNvPr>
          <p:cNvSpPr>
            <a:spLocks noGrp="1"/>
          </p:cNvSpPr>
          <p:nvPr>
            <p:ph type="body" sz="quarter" idx="27" hasCustomPrompt="1"/>
          </p:nvPr>
        </p:nvSpPr>
        <p:spPr>
          <a:xfrm>
            <a:off x="8495795"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03</a:t>
            </a:r>
          </a:p>
        </p:txBody>
      </p:sp>
      <p:sp>
        <p:nvSpPr>
          <p:cNvPr id="30" name="Text Placeholder 19">
            <a:extLst>
              <a:ext uri="{FF2B5EF4-FFF2-40B4-BE49-F238E27FC236}">
                <a16:creationId xmlns:a16="http://schemas.microsoft.com/office/drawing/2014/main" id="{4E46FA6F-2160-24B7-021B-9A07991B9E2D}"/>
              </a:ext>
            </a:extLst>
          </p:cNvPr>
          <p:cNvSpPr>
            <a:spLocks noGrp="1"/>
          </p:cNvSpPr>
          <p:nvPr>
            <p:ph type="body" sz="quarter" idx="28" hasCustomPrompt="1"/>
          </p:nvPr>
        </p:nvSpPr>
        <p:spPr>
          <a:xfrm>
            <a:off x="8485743"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
        <p:nvSpPr>
          <p:cNvPr id="31" name="Text Placeholder 19">
            <a:extLst>
              <a:ext uri="{FF2B5EF4-FFF2-40B4-BE49-F238E27FC236}">
                <a16:creationId xmlns:a16="http://schemas.microsoft.com/office/drawing/2014/main" id="{71B7133A-23A4-0AD6-CE2B-4A52C054F60C}"/>
              </a:ext>
            </a:extLst>
          </p:cNvPr>
          <p:cNvSpPr>
            <a:spLocks noGrp="1"/>
          </p:cNvSpPr>
          <p:nvPr>
            <p:ph type="body" sz="quarter" idx="29" hasCustomPrompt="1"/>
          </p:nvPr>
        </p:nvSpPr>
        <p:spPr>
          <a:xfrm>
            <a:off x="12203632"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2" name="Text Placeholder 19">
            <a:extLst>
              <a:ext uri="{FF2B5EF4-FFF2-40B4-BE49-F238E27FC236}">
                <a16:creationId xmlns:a16="http://schemas.microsoft.com/office/drawing/2014/main" id="{E4C9B303-6F54-1ECD-0DEF-CC04F2DF72EF}"/>
              </a:ext>
            </a:extLst>
          </p:cNvPr>
          <p:cNvSpPr>
            <a:spLocks noGrp="1"/>
          </p:cNvSpPr>
          <p:nvPr>
            <p:ph type="body" sz="quarter" idx="30" hasCustomPrompt="1"/>
          </p:nvPr>
        </p:nvSpPr>
        <p:spPr>
          <a:xfrm>
            <a:off x="12213685"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04</a:t>
            </a:r>
          </a:p>
        </p:txBody>
      </p:sp>
      <p:sp>
        <p:nvSpPr>
          <p:cNvPr id="33" name="Text Placeholder 19">
            <a:extLst>
              <a:ext uri="{FF2B5EF4-FFF2-40B4-BE49-F238E27FC236}">
                <a16:creationId xmlns:a16="http://schemas.microsoft.com/office/drawing/2014/main" id="{F9445E2C-3BBA-6FAA-783F-BBE16C2D29DA}"/>
              </a:ext>
            </a:extLst>
          </p:cNvPr>
          <p:cNvSpPr>
            <a:spLocks noGrp="1"/>
          </p:cNvSpPr>
          <p:nvPr>
            <p:ph type="body" sz="quarter" idx="31" hasCustomPrompt="1"/>
          </p:nvPr>
        </p:nvSpPr>
        <p:spPr>
          <a:xfrm>
            <a:off x="12203633"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
        <p:nvSpPr>
          <p:cNvPr id="34" name="Text Placeholder 19">
            <a:extLst>
              <a:ext uri="{FF2B5EF4-FFF2-40B4-BE49-F238E27FC236}">
                <a16:creationId xmlns:a16="http://schemas.microsoft.com/office/drawing/2014/main" id="{40487BBE-BE72-087D-7BAD-52C6794CBAB4}"/>
              </a:ext>
            </a:extLst>
          </p:cNvPr>
          <p:cNvSpPr>
            <a:spLocks noGrp="1"/>
          </p:cNvSpPr>
          <p:nvPr>
            <p:ph type="body" sz="quarter" idx="32" hasCustomPrompt="1"/>
          </p:nvPr>
        </p:nvSpPr>
        <p:spPr>
          <a:xfrm>
            <a:off x="15931570"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5" name="Text Placeholder 19">
            <a:extLst>
              <a:ext uri="{FF2B5EF4-FFF2-40B4-BE49-F238E27FC236}">
                <a16:creationId xmlns:a16="http://schemas.microsoft.com/office/drawing/2014/main" id="{F82DE218-3924-5725-018E-C4DC95C3A0D7}"/>
              </a:ext>
            </a:extLst>
          </p:cNvPr>
          <p:cNvSpPr>
            <a:spLocks noGrp="1"/>
          </p:cNvSpPr>
          <p:nvPr>
            <p:ph type="body" sz="quarter" idx="33" hasCustomPrompt="1"/>
          </p:nvPr>
        </p:nvSpPr>
        <p:spPr>
          <a:xfrm>
            <a:off x="15941623"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05</a:t>
            </a:r>
          </a:p>
        </p:txBody>
      </p:sp>
      <p:sp>
        <p:nvSpPr>
          <p:cNvPr id="36" name="Text Placeholder 19">
            <a:extLst>
              <a:ext uri="{FF2B5EF4-FFF2-40B4-BE49-F238E27FC236}">
                <a16:creationId xmlns:a16="http://schemas.microsoft.com/office/drawing/2014/main" id="{3D249E77-8DB6-AE0D-ED70-3F3A2EF4E245}"/>
              </a:ext>
            </a:extLst>
          </p:cNvPr>
          <p:cNvSpPr>
            <a:spLocks noGrp="1"/>
          </p:cNvSpPr>
          <p:nvPr>
            <p:ph type="body" sz="quarter" idx="34" hasCustomPrompt="1"/>
          </p:nvPr>
        </p:nvSpPr>
        <p:spPr>
          <a:xfrm>
            <a:off x="15931571"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
        <p:nvSpPr>
          <p:cNvPr id="37" name="Text Placeholder 19">
            <a:extLst>
              <a:ext uri="{FF2B5EF4-FFF2-40B4-BE49-F238E27FC236}">
                <a16:creationId xmlns:a16="http://schemas.microsoft.com/office/drawing/2014/main" id="{5E5A031A-E60C-495B-DAA2-327FA9B6D525}"/>
              </a:ext>
            </a:extLst>
          </p:cNvPr>
          <p:cNvSpPr>
            <a:spLocks noGrp="1"/>
          </p:cNvSpPr>
          <p:nvPr>
            <p:ph type="body" sz="quarter" idx="35" hasCustomPrompt="1"/>
          </p:nvPr>
        </p:nvSpPr>
        <p:spPr>
          <a:xfrm>
            <a:off x="19659508"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8" name="Text Placeholder 19">
            <a:extLst>
              <a:ext uri="{FF2B5EF4-FFF2-40B4-BE49-F238E27FC236}">
                <a16:creationId xmlns:a16="http://schemas.microsoft.com/office/drawing/2014/main" id="{E2FA7884-3D92-14BF-D759-0C98BDFE7DCB}"/>
              </a:ext>
            </a:extLst>
          </p:cNvPr>
          <p:cNvSpPr>
            <a:spLocks noGrp="1"/>
          </p:cNvSpPr>
          <p:nvPr>
            <p:ph type="body" sz="quarter" idx="36" hasCustomPrompt="1"/>
          </p:nvPr>
        </p:nvSpPr>
        <p:spPr>
          <a:xfrm>
            <a:off x="19669561"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06</a:t>
            </a:r>
          </a:p>
        </p:txBody>
      </p:sp>
      <p:sp>
        <p:nvSpPr>
          <p:cNvPr id="39" name="Text Placeholder 19">
            <a:extLst>
              <a:ext uri="{FF2B5EF4-FFF2-40B4-BE49-F238E27FC236}">
                <a16:creationId xmlns:a16="http://schemas.microsoft.com/office/drawing/2014/main" id="{3D6EAA8B-2A11-3BCC-1EEE-C55751C4D2FD}"/>
              </a:ext>
            </a:extLst>
          </p:cNvPr>
          <p:cNvSpPr>
            <a:spLocks noGrp="1"/>
          </p:cNvSpPr>
          <p:nvPr>
            <p:ph type="body" sz="quarter" idx="37" hasCustomPrompt="1"/>
          </p:nvPr>
        </p:nvSpPr>
        <p:spPr>
          <a:xfrm>
            <a:off x="19659509"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Tree>
    <p:extLst>
      <p:ext uri="{BB962C8B-B14F-4D97-AF65-F5344CB8AC3E}">
        <p14:creationId xmlns:p14="http://schemas.microsoft.com/office/powerpoint/2010/main" val="17441456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subtitle only">
    <p:bg>
      <p:bgPr>
        <a:solidFill>
          <a:schemeClr val="tx2"/>
        </a:solidFill>
        <a:effectLst/>
      </p:bgPr>
    </p:bg>
    <p:spTree>
      <p:nvGrpSpPr>
        <p:cNvPr id="1" name=""/>
        <p:cNvGrpSpPr/>
        <p:nvPr/>
      </p:nvGrpSpPr>
      <p:grpSpPr>
        <a:xfrm>
          <a:off x="0" y="0"/>
          <a:ext cx="0" cy="0"/>
          <a:chOff x="0" y="0"/>
          <a:chExt cx="0" cy="0"/>
        </a:xfrm>
      </p:grpSpPr>
      <p:sp>
        <p:nvSpPr>
          <p:cNvPr id="5" name="Text Placeholder 19">
            <a:extLst>
              <a:ext uri="{FF2B5EF4-FFF2-40B4-BE49-F238E27FC236}">
                <a16:creationId xmlns:a16="http://schemas.microsoft.com/office/drawing/2014/main" id="{DC24AF06-9E24-29B8-6CAD-503F1F6D1B76}"/>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6" name="Text Placeholder 19">
            <a:extLst>
              <a:ext uri="{FF2B5EF4-FFF2-40B4-BE49-F238E27FC236}">
                <a16:creationId xmlns:a16="http://schemas.microsoft.com/office/drawing/2014/main" id="{CC4C3579-39BD-FD7E-6A30-B13AA438333B}"/>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3" name="Chart Placeholder 2">
            <a:extLst>
              <a:ext uri="{FF2B5EF4-FFF2-40B4-BE49-F238E27FC236}">
                <a16:creationId xmlns:a16="http://schemas.microsoft.com/office/drawing/2014/main" id="{37FAA54B-2E67-1405-41E1-8BC64A2278D6}"/>
              </a:ext>
            </a:extLst>
          </p:cNvPr>
          <p:cNvSpPr>
            <a:spLocks noGrp="1"/>
          </p:cNvSpPr>
          <p:nvPr>
            <p:ph type="chart" sz="quarter" idx="12"/>
          </p:nvPr>
        </p:nvSpPr>
        <p:spPr>
          <a:xfrm>
            <a:off x="9359160" y="1104900"/>
            <a:ext cx="13887450" cy="11506200"/>
          </a:xfrm>
          <a:prstGeom prst="roundRect">
            <a:avLst>
              <a:gd name="adj" fmla="val 3505"/>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23850974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review 1">
    <p:bg>
      <p:bgPr>
        <a:solidFill>
          <a:schemeClr val="tx2"/>
        </a:solidFill>
        <a:effectLst/>
      </p:bgPr>
    </p:bg>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8CCBE980-1166-D64C-2757-75952975A306}"/>
              </a:ext>
            </a:extLst>
          </p:cNvPr>
          <p:cNvSpPr/>
          <p:nvPr userDrawn="1"/>
        </p:nvSpPr>
        <p:spPr>
          <a:xfrm>
            <a:off x="1143143" y="1143000"/>
            <a:ext cx="5334667" cy="1117600"/>
          </a:xfrm>
          <a:prstGeom prst="rect">
            <a:avLst/>
          </a:prstGeom>
          <a:noFill/>
          <a:ln/>
        </p:spPr>
        <p:txBody>
          <a:bodyPr/>
          <a:lstStyle/>
          <a:p>
            <a:endParaRPr lang="en-US" b="0" i="0">
              <a:latin typeface="Poppins" pitchFamily="2" charset="77"/>
            </a:endParaRPr>
          </a:p>
        </p:txBody>
      </p:sp>
      <p:sp>
        <p:nvSpPr>
          <p:cNvPr id="2" name="Text Placeholder 19">
            <a:extLst>
              <a:ext uri="{FF2B5EF4-FFF2-40B4-BE49-F238E27FC236}">
                <a16:creationId xmlns:a16="http://schemas.microsoft.com/office/drawing/2014/main" id="{14E009DD-D72C-4B45-F63A-1FE205A080EB}"/>
              </a:ext>
            </a:extLst>
          </p:cNvPr>
          <p:cNvSpPr>
            <a:spLocks noGrp="1"/>
          </p:cNvSpPr>
          <p:nvPr>
            <p:ph type="body" sz="quarter" idx="10" hasCustomPrompt="1"/>
          </p:nvPr>
        </p:nvSpPr>
        <p:spPr>
          <a:xfrm>
            <a:off x="1113658" y="5018767"/>
            <a:ext cx="7010400" cy="1890091"/>
          </a:xfrm>
          <a:prstGeom prst="rect">
            <a:avLst/>
          </a:prstGeom>
        </p:spPr>
        <p:txBody>
          <a:bodyPr/>
          <a:lstStyle>
            <a:lvl1pPr marL="0" indent="0" algn="l" defTabSz="914400" rtl="0" eaLnBrk="1" latinLnBrk="0" hangingPunct="1">
              <a:lnSpc>
                <a:spcPts val="6800"/>
              </a:lnSpc>
              <a:buNone/>
              <a:defRPr lang="en-US" sz="6000" b="0" i="0" kern="0" spc="-120" dirty="0">
                <a:solidFill>
                  <a:schemeClr val="bg1"/>
                </a:solidFill>
                <a:latin typeface="Poppins" pitchFamily="2" charset="77"/>
                <a:ea typeface="Segoe UI Variable Display Bold" pitchFamily="34" charset="-122"/>
                <a:cs typeface="Poppins" pitchFamily="2" charset="77"/>
              </a:defRPr>
            </a:lvl1pPr>
          </a:lstStyle>
          <a:p>
            <a:pPr rtl="0"/>
            <a:r>
              <a:rPr lang="en-US" sz="6000" b="1" i="0" u="none" strike="noStrike" kern="1200" baseline="0">
                <a:solidFill>
                  <a:srgbClr val="FEFFFE"/>
                </a:solidFill>
                <a:latin typeface="Segoe UI Variable Display" pitchFamily="2" charset="0"/>
              </a:rPr>
              <a:t>Demo title with just two or three lines</a:t>
            </a:r>
          </a:p>
        </p:txBody>
      </p:sp>
      <p:sp>
        <p:nvSpPr>
          <p:cNvPr id="4" name="Text Placeholder 19">
            <a:extLst>
              <a:ext uri="{FF2B5EF4-FFF2-40B4-BE49-F238E27FC236}">
                <a16:creationId xmlns:a16="http://schemas.microsoft.com/office/drawing/2014/main" id="{9AC83446-32E5-DE05-6E80-6BA7D80EE26E}"/>
              </a:ext>
            </a:extLst>
          </p:cNvPr>
          <p:cNvSpPr>
            <a:spLocks noGrp="1"/>
          </p:cNvSpPr>
          <p:nvPr>
            <p:ph type="body" sz="quarter" idx="11" hasCustomPrompt="1"/>
          </p:nvPr>
        </p:nvSpPr>
        <p:spPr>
          <a:xfrm>
            <a:off x="1113658" y="6968729"/>
            <a:ext cx="7010400" cy="939800"/>
          </a:xfrm>
          <a:prstGeom prst="rect">
            <a:avLst/>
          </a:prstGeom>
        </p:spPr>
        <p:txBody>
          <a:bodyPr/>
          <a:lstStyle>
            <a:lvl1pPr marL="0" indent="0" algn="l" defTabSz="914400" rtl="0" eaLnBrk="1" latinLnBrk="0" hangingPunct="1">
              <a:lnSpc>
                <a:spcPts val="3600"/>
              </a:lnSpc>
              <a:buNone/>
              <a:defRPr lang="en-US" sz="2800" b="0" i="0" kern="0" spc="-56" dirty="0">
                <a:solidFill>
                  <a:schemeClr val="tx2"/>
                </a:solidFill>
                <a:latin typeface="Aptos" panose="020B0004020202020204" pitchFamily="34" charset="0"/>
                <a:ea typeface="+mn-ea"/>
                <a:cs typeface="+mn-cs"/>
              </a:defRPr>
            </a:lvl1pPr>
          </a:lstStyle>
          <a:p>
            <a:pPr rtl="0"/>
            <a:r>
              <a:rPr lang="en-US" sz="2800" b="0" i="0" u="none" strike="noStrike" kern="1200" baseline="0">
                <a:solidFill>
                  <a:srgbClr val="969696"/>
                </a:solidFill>
                <a:latin typeface="Segoe UI Variable Display Semib" pitchFamily="2" charset="0"/>
              </a:rPr>
              <a:t>Short list or description</a:t>
            </a:r>
          </a:p>
        </p:txBody>
      </p:sp>
      <p:sp>
        <p:nvSpPr>
          <p:cNvPr id="16" name="Text Placeholder 19">
            <a:extLst>
              <a:ext uri="{FF2B5EF4-FFF2-40B4-BE49-F238E27FC236}">
                <a16:creationId xmlns:a16="http://schemas.microsoft.com/office/drawing/2014/main" id="{AB42CAD9-06F1-08CF-1BDC-B4B1C7C1A92C}"/>
              </a:ext>
            </a:extLst>
          </p:cNvPr>
          <p:cNvSpPr>
            <a:spLocks noGrp="1"/>
          </p:cNvSpPr>
          <p:nvPr>
            <p:ph type="body" sz="quarter" idx="27" hasCustomPrompt="1"/>
          </p:nvPr>
        </p:nvSpPr>
        <p:spPr>
          <a:xfrm>
            <a:off x="1113658" y="3274791"/>
            <a:ext cx="7010400" cy="39550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0" i="0" u="none" strike="noStrike" kern="1200" baseline="0">
                <a:solidFill>
                  <a:srgbClr val="969696"/>
                </a:solidFill>
                <a:latin typeface="Segoe UI Variable Text Semibold" pitchFamily="2" charset="0"/>
              </a:rPr>
              <a:t>Public Preview / Q2 2025</a:t>
            </a:r>
            <a:endParaRPr lang="en-US" sz="2000" b="0" i="0" u="none" strike="noStrike" kern="1200" baseline="0">
              <a:solidFill>
                <a:srgbClr val="969696"/>
              </a:solidFill>
              <a:latin typeface="Calibri" panose="020F0502020204030204" pitchFamily="34" charset="0"/>
            </a:endParaRPr>
          </a:p>
        </p:txBody>
      </p:sp>
      <p:sp>
        <p:nvSpPr>
          <p:cNvPr id="6" name="Picture Placeholder 5">
            <a:extLst>
              <a:ext uri="{FF2B5EF4-FFF2-40B4-BE49-F238E27FC236}">
                <a16:creationId xmlns:a16="http://schemas.microsoft.com/office/drawing/2014/main" id="{2A044043-3763-4FD2-DBC5-3CE97B6763F0}"/>
              </a:ext>
            </a:extLst>
          </p:cNvPr>
          <p:cNvSpPr>
            <a:spLocks noGrp="1"/>
          </p:cNvSpPr>
          <p:nvPr>
            <p:ph type="pic" sz="quarter" idx="28"/>
          </p:nvPr>
        </p:nvSpPr>
        <p:spPr>
          <a:xfrm>
            <a:off x="10544175" y="1143000"/>
            <a:ext cx="12687300" cy="11315700"/>
          </a:xfrm>
          <a:prstGeom prst="roundRect">
            <a:avLst>
              <a:gd name="adj" fmla="val 3536"/>
            </a:avLst>
          </a:prstGeom>
          <a:noFill/>
          <a:ln w="38100">
            <a:gradFill>
              <a:gsLst>
                <a:gs pos="0">
                  <a:schemeClr val="accent3"/>
                </a:gs>
                <a:gs pos="32000">
                  <a:schemeClr val="accent6"/>
                </a:gs>
                <a:gs pos="65000">
                  <a:srgbClr val="8853F0"/>
                </a:gs>
                <a:gs pos="100000">
                  <a:schemeClr val="accent1"/>
                </a:gs>
              </a:gsLst>
              <a:lin ang="3000000" scaled="0"/>
            </a:gradFill>
          </a:ln>
          <a:effectLst>
            <a:glow rad="254000">
              <a:schemeClr val="accent4">
                <a:alpha val="9137"/>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a:lstStyle>
            <a:lvl1pPr>
              <a:defRPr lang="en-US" sz="1800" b="0" i="0" dirty="0">
                <a:latin typeface="Poppins" pitchFamily="2" charset="77"/>
              </a:defRPr>
            </a:lvl1pPr>
          </a:lstStyle>
          <a:p>
            <a:pPr marL="0" lvl="0" algn="ctr"/>
            <a:endParaRPr lang="en-US"/>
          </a:p>
        </p:txBody>
      </p:sp>
    </p:spTree>
    <p:extLst>
      <p:ext uri="{BB962C8B-B14F-4D97-AF65-F5344CB8AC3E}">
        <p14:creationId xmlns:p14="http://schemas.microsoft.com/office/powerpoint/2010/main" val="2149420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eature list">
    <p:bg>
      <p:bgPr>
        <a:solidFill>
          <a:schemeClr val="accent4"/>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C48ED571-A8AC-EED4-F2A9-9C2361D8AD61}"/>
              </a:ext>
            </a:extLst>
          </p:cNvPr>
          <p:cNvSpPr/>
          <p:nvPr userDrawn="1"/>
        </p:nvSpPr>
        <p:spPr>
          <a:xfrm>
            <a:off x="1140565" y="5359401"/>
            <a:ext cx="10669333" cy="1473200"/>
          </a:xfrm>
          <a:prstGeom prst="roundRect">
            <a:avLst>
              <a:gd name="adj" fmla="val 189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4" name="Rounded Rectangle 3">
            <a:extLst>
              <a:ext uri="{FF2B5EF4-FFF2-40B4-BE49-F238E27FC236}">
                <a16:creationId xmlns:a16="http://schemas.microsoft.com/office/drawing/2014/main" id="{182C4E15-A127-94BF-30AA-731C7AFC004F}"/>
              </a:ext>
            </a:extLst>
          </p:cNvPr>
          <p:cNvSpPr/>
          <p:nvPr userDrawn="1"/>
        </p:nvSpPr>
        <p:spPr>
          <a:xfrm>
            <a:off x="1140565" y="7088189"/>
            <a:ext cx="10669333" cy="1473200"/>
          </a:xfrm>
          <a:prstGeom prst="roundRect">
            <a:avLst>
              <a:gd name="adj" fmla="val 189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
            </a:endParaRPr>
          </a:p>
        </p:txBody>
      </p:sp>
      <p:sp>
        <p:nvSpPr>
          <p:cNvPr id="5" name="Rounded Rectangle 4">
            <a:extLst>
              <a:ext uri="{FF2B5EF4-FFF2-40B4-BE49-F238E27FC236}">
                <a16:creationId xmlns:a16="http://schemas.microsoft.com/office/drawing/2014/main" id="{87C6542C-4162-F7AC-EE60-48448EE2A733}"/>
              </a:ext>
            </a:extLst>
          </p:cNvPr>
          <p:cNvSpPr/>
          <p:nvPr userDrawn="1"/>
        </p:nvSpPr>
        <p:spPr>
          <a:xfrm>
            <a:off x="1140565" y="8816977"/>
            <a:ext cx="10669333" cy="1473200"/>
          </a:xfrm>
          <a:prstGeom prst="roundRect">
            <a:avLst>
              <a:gd name="adj" fmla="val 189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
            </a:endParaRPr>
          </a:p>
        </p:txBody>
      </p:sp>
      <p:sp>
        <p:nvSpPr>
          <p:cNvPr id="6" name="Rounded Rectangle 5">
            <a:extLst>
              <a:ext uri="{FF2B5EF4-FFF2-40B4-BE49-F238E27FC236}">
                <a16:creationId xmlns:a16="http://schemas.microsoft.com/office/drawing/2014/main" id="{F280668C-FC2C-D27B-6FB5-ECDBD9580455}"/>
              </a:ext>
            </a:extLst>
          </p:cNvPr>
          <p:cNvSpPr/>
          <p:nvPr userDrawn="1"/>
        </p:nvSpPr>
        <p:spPr>
          <a:xfrm>
            <a:off x="12577278" y="5359401"/>
            <a:ext cx="10634044" cy="1473200"/>
          </a:xfrm>
          <a:prstGeom prst="roundRect">
            <a:avLst>
              <a:gd name="adj" fmla="val 189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7" name="Rounded Rectangle 6">
            <a:extLst>
              <a:ext uri="{FF2B5EF4-FFF2-40B4-BE49-F238E27FC236}">
                <a16:creationId xmlns:a16="http://schemas.microsoft.com/office/drawing/2014/main" id="{4F453BF1-87F1-27DE-9D90-05A37337BB1A}"/>
              </a:ext>
            </a:extLst>
          </p:cNvPr>
          <p:cNvSpPr/>
          <p:nvPr userDrawn="1"/>
        </p:nvSpPr>
        <p:spPr>
          <a:xfrm>
            <a:off x="12541990" y="7088189"/>
            <a:ext cx="10669333" cy="1473200"/>
          </a:xfrm>
          <a:prstGeom prst="roundRect">
            <a:avLst>
              <a:gd name="adj" fmla="val 189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
            </a:endParaRPr>
          </a:p>
        </p:txBody>
      </p:sp>
      <p:sp>
        <p:nvSpPr>
          <p:cNvPr id="8" name="Rounded Rectangle 7">
            <a:extLst>
              <a:ext uri="{FF2B5EF4-FFF2-40B4-BE49-F238E27FC236}">
                <a16:creationId xmlns:a16="http://schemas.microsoft.com/office/drawing/2014/main" id="{6EBF8327-C872-0E93-E2D2-27A336896A24}"/>
              </a:ext>
            </a:extLst>
          </p:cNvPr>
          <p:cNvSpPr/>
          <p:nvPr userDrawn="1"/>
        </p:nvSpPr>
        <p:spPr>
          <a:xfrm>
            <a:off x="12541990" y="8816977"/>
            <a:ext cx="10669333" cy="1473200"/>
          </a:xfrm>
          <a:prstGeom prst="roundRect">
            <a:avLst>
              <a:gd name="adj" fmla="val 189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
            </a:endParaRPr>
          </a:p>
        </p:txBody>
      </p:sp>
      <p:sp>
        <p:nvSpPr>
          <p:cNvPr id="11" name="Shape 2">
            <a:extLst>
              <a:ext uri="{FF2B5EF4-FFF2-40B4-BE49-F238E27FC236}">
                <a16:creationId xmlns:a16="http://schemas.microsoft.com/office/drawing/2014/main" id="{3F4C7B3C-B72F-E71C-75EC-24E4B5FB68A9}"/>
              </a:ext>
            </a:extLst>
          </p:cNvPr>
          <p:cNvSpPr/>
          <p:nvPr userDrawn="1"/>
        </p:nvSpPr>
        <p:spPr>
          <a:xfrm>
            <a:off x="9742118" y="1143000"/>
            <a:ext cx="13501788" cy="558800"/>
          </a:xfrm>
          <a:prstGeom prst="rect">
            <a:avLst/>
          </a:prstGeom>
          <a:noFill/>
          <a:ln/>
        </p:spPr>
        <p:txBody>
          <a:bodyPr/>
          <a:lstStyle/>
          <a:p>
            <a:endParaRPr lang="en-US" b="0" i="0">
              <a:latin typeface="Poppins" pitchFamily="2" charset="77"/>
            </a:endParaRPr>
          </a:p>
        </p:txBody>
      </p:sp>
      <p:sp>
        <p:nvSpPr>
          <p:cNvPr id="20" name="Text Placeholder 19">
            <a:extLst>
              <a:ext uri="{FF2B5EF4-FFF2-40B4-BE49-F238E27FC236}">
                <a16:creationId xmlns:a16="http://schemas.microsoft.com/office/drawing/2014/main" id="{9EB4E0F6-3328-DEA1-E7B9-961A5D9B3170}"/>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Feature list</a:t>
            </a:r>
          </a:p>
          <a:p>
            <a:pPr lvl="0"/>
            <a:endParaRPr lang="en-US"/>
          </a:p>
        </p:txBody>
      </p:sp>
      <p:sp>
        <p:nvSpPr>
          <p:cNvPr id="21" name="Text Placeholder 19">
            <a:extLst>
              <a:ext uri="{FF2B5EF4-FFF2-40B4-BE49-F238E27FC236}">
                <a16:creationId xmlns:a16="http://schemas.microsoft.com/office/drawing/2014/main" id="{915ACDBC-FDC7-EC30-00B9-2168717D9A72}"/>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4" name="Text Placeholder 19">
            <a:extLst>
              <a:ext uri="{FF2B5EF4-FFF2-40B4-BE49-F238E27FC236}">
                <a16:creationId xmlns:a16="http://schemas.microsoft.com/office/drawing/2014/main" id="{430790F8-5B2B-8D04-94D0-9EE9487DE2E6}"/>
              </a:ext>
            </a:extLst>
          </p:cNvPr>
          <p:cNvSpPr>
            <a:spLocks noGrp="1"/>
          </p:cNvSpPr>
          <p:nvPr>
            <p:ph type="body" sz="quarter" idx="13"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New features in new release</a:t>
            </a:r>
          </a:p>
        </p:txBody>
      </p:sp>
      <p:sp>
        <p:nvSpPr>
          <p:cNvPr id="9" name="Text Placeholder 8">
            <a:extLst>
              <a:ext uri="{FF2B5EF4-FFF2-40B4-BE49-F238E27FC236}">
                <a16:creationId xmlns:a16="http://schemas.microsoft.com/office/drawing/2014/main" id="{166E0BB8-22F5-6289-86C1-E929C60F3A87}"/>
              </a:ext>
            </a:extLst>
          </p:cNvPr>
          <p:cNvSpPr>
            <a:spLocks noGrp="1"/>
          </p:cNvSpPr>
          <p:nvPr>
            <p:ph type="body" sz="quarter" idx="20" hasCustomPrompt="1"/>
          </p:nvPr>
        </p:nvSpPr>
        <p:spPr>
          <a:xfrm>
            <a:off x="1542075" y="5801251"/>
            <a:ext cx="9866312" cy="589500"/>
          </a:xfrm>
          <a:prstGeom prst="rect">
            <a:avLst/>
          </a:prstGeom>
        </p:spPr>
        <p:txBody>
          <a:bodyPr/>
          <a:lstStyle>
            <a:lvl1pPr marL="0" indent="0">
              <a:buNone/>
              <a:defRPr sz="360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a:t>This is a list item and can work as a bullet point</a:t>
            </a:r>
          </a:p>
        </p:txBody>
      </p:sp>
      <p:sp>
        <p:nvSpPr>
          <p:cNvPr id="12" name="Text Placeholder 8">
            <a:extLst>
              <a:ext uri="{FF2B5EF4-FFF2-40B4-BE49-F238E27FC236}">
                <a16:creationId xmlns:a16="http://schemas.microsoft.com/office/drawing/2014/main" id="{00C22135-2533-7ABF-F6AB-357B7DF7F208}"/>
              </a:ext>
            </a:extLst>
          </p:cNvPr>
          <p:cNvSpPr>
            <a:spLocks noGrp="1"/>
          </p:cNvSpPr>
          <p:nvPr>
            <p:ph type="body" sz="quarter" idx="22" hasCustomPrompt="1"/>
          </p:nvPr>
        </p:nvSpPr>
        <p:spPr>
          <a:xfrm>
            <a:off x="1542075" y="7521562"/>
            <a:ext cx="9866312" cy="589500"/>
          </a:xfrm>
          <a:prstGeom prst="rect">
            <a:avLst/>
          </a:prstGeom>
        </p:spPr>
        <p:txBody>
          <a:bodyPr/>
          <a:lstStyle>
            <a:lvl1pPr marL="0" indent="0">
              <a:buNone/>
              <a:defRPr sz="360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a:t>This is a list item and can work as a bullet point</a:t>
            </a:r>
          </a:p>
        </p:txBody>
      </p:sp>
      <p:sp>
        <p:nvSpPr>
          <p:cNvPr id="13" name="Text Placeholder 8">
            <a:extLst>
              <a:ext uri="{FF2B5EF4-FFF2-40B4-BE49-F238E27FC236}">
                <a16:creationId xmlns:a16="http://schemas.microsoft.com/office/drawing/2014/main" id="{31F06BD1-1213-36A3-AAAF-D170FD7CC002}"/>
              </a:ext>
            </a:extLst>
          </p:cNvPr>
          <p:cNvSpPr>
            <a:spLocks noGrp="1"/>
          </p:cNvSpPr>
          <p:nvPr>
            <p:ph type="body" sz="quarter" idx="23" hasCustomPrompt="1"/>
          </p:nvPr>
        </p:nvSpPr>
        <p:spPr>
          <a:xfrm>
            <a:off x="1542075" y="9257372"/>
            <a:ext cx="9866312" cy="589500"/>
          </a:xfrm>
          <a:prstGeom prst="rect">
            <a:avLst/>
          </a:prstGeom>
        </p:spPr>
        <p:txBody>
          <a:bodyPr/>
          <a:lstStyle>
            <a:lvl1pPr marL="0" indent="0">
              <a:buNone/>
              <a:defRPr sz="360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a:t>This is a list item and can work as a bullet point</a:t>
            </a:r>
          </a:p>
        </p:txBody>
      </p:sp>
      <p:sp>
        <p:nvSpPr>
          <p:cNvPr id="14" name="Text Placeholder 8">
            <a:extLst>
              <a:ext uri="{FF2B5EF4-FFF2-40B4-BE49-F238E27FC236}">
                <a16:creationId xmlns:a16="http://schemas.microsoft.com/office/drawing/2014/main" id="{A6B7160B-D15F-D172-B25C-0E9EE63BBCEA}"/>
              </a:ext>
            </a:extLst>
          </p:cNvPr>
          <p:cNvSpPr>
            <a:spLocks noGrp="1"/>
          </p:cNvSpPr>
          <p:nvPr>
            <p:ph type="body" sz="quarter" idx="24" hasCustomPrompt="1"/>
          </p:nvPr>
        </p:nvSpPr>
        <p:spPr>
          <a:xfrm>
            <a:off x="12948828" y="5816749"/>
            <a:ext cx="9866312" cy="589500"/>
          </a:xfrm>
          <a:prstGeom prst="rect">
            <a:avLst/>
          </a:prstGeom>
        </p:spPr>
        <p:txBody>
          <a:bodyPr/>
          <a:lstStyle>
            <a:lvl1pPr marL="0" indent="0">
              <a:buNone/>
              <a:defRPr sz="360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a:t>This is a list item and can work as a bullet point</a:t>
            </a:r>
          </a:p>
        </p:txBody>
      </p:sp>
      <p:sp>
        <p:nvSpPr>
          <p:cNvPr id="15" name="Text Placeholder 8">
            <a:extLst>
              <a:ext uri="{FF2B5EF4-FFF2-40B4-BE49-F238E27FC236}">
                <a16:creationId xmlns:a16="http://schemas.microsoft.com/office/drawing/2014/main" id="{634F3F99-C798-FAD5-78E1-99DA5F2A388E}"/>
              </a:ext>
            </a:extLst>
          </p:cNvPr>
          <p:cNvSpPr>
            <a:spLocks noGrp="1"/>
          </p:cNvSpPr>
          <p:nvPr>
            <p:ph type="body" sz="quarter" idx="25" hasCustomPrompt="1"/>
          </p:nvPr>
        </p:nvSpPr>
        <p:spPr>
          <a:xfrm>
            <a:off x="12948828" y="7521562"/>
            <a:ext cx="9866312" cy="589500"/>
          </a:xfrm>
          <a:prstGeom prst="rect">
            <a:avLst/>
          </a:prstGeom>
        </p:spPr>
        <p:txBody>
          <a:bodyPr/>
          <a:lstStyle>
            <a:lvl1pPr marL="0" indent="0">
              <a:buNone/>
              <a:defRPr sz="360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a:t>This is a list item and can work as a bullet point</a:t>
            </a:r>
          </a:p>
        </p:txBody>
      </p:sp>
      <p:sp>
        <p:nvSpPr>
          <p:cNvPr id="16" name="Text Placeholder 8">
            <a:extLst>
              <a:ext uri="{FF2B5EF4-FFF2-40B4-BE49-F238E27FC236}">
                <a16:creationId xmlns:a16="http://schemas.microsoft.com/office/drawing/2014/main" id="{251E807B-C260-B492-A3DC-AE0C3E62951D}"/>
              </a:ext>
            </a:extLst>
          </p:cNvPr>
          <p:cNvSpPr>
            <a:spLocks noGrp="1"/>
          </p:cNvSpPr>
          <p:nvPr>
            <p:ph type="body" sz="quarter" idx="26" hasCustomPrompt="1"/>
          </p:nvPr>
        </p:nvSpPr>
        <p:spPr>
          <a:xfrm>
            <a:off x="12948828" y="9257372"/>
            <a:ext cx="9866312" cy="589500"/>
          </a:xfrm>
          <a:prstGeom prst="rect">
            <a:avLst/>
          </a:prstGeom>
        </p:spPr>
        <p:txBody>
          <a:bodyPr/>
          <a:lstStyle>
            <a:lvl1pPr marL="0" indent="0">
              <a:buNone/>
              <a:defRPr sz="360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a:t>This is a list item and can work as a bullet point</a:t>
            </a:r>
          </a:p>
        </p:txBody>
      </p:sp>
    </p:spTree>
    <p:extLst>
      <p:ext uri="{BB962C8B-B14F-4D97-AF65-F5344CB8AC3E}">
        <p14:creationId xmlns:p14="http://schemas.microsoft.com/office/powerpoint/2010/main" val="38953065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review 2">
    <p:bg>
      <p:bgPr>
        <a:solidFill>
          <a:schemeClr val="tx2"/>
        </a:solidFill>
        <a:effectLst/>
      </p:bgPr>
    </p:bg>
    <p:spTree>
      <p:nvGrpSpPr>
        <p:cNvPr id="1" name=""/>
        <p:cNvGrpSpPr/>
        <p:nvPr/>
      </p:nvGrpSpPr>
      <p:grpSpPr>
        <a:xfrm>
          <a:off x="0" y="0"/>
          <a:ext cx="0" cy="0"/>
          <a:chOff x="0" y="0"/>
          <a:chExt cx="0" cy="0"/>
        </a:xfrm>
      </p:grpSpPr>
      <p:sp>
        <p:nvSpPr>
          <p:cNvPr id="12" name="Text Placeholder 19">
            <a:extLst>
              <a:ext uri="{FF2B5EF4-FFF2-40B4-BE49-F238E27FC236}">
                <a16:creationId xmlns:a16="http://schemas.microsoft.com/office/drawing/2014/main" id="{FDB64B77-E38D-1ACA-5A15-6809BD7C672C}"/>
              </a:ext>
            </a:extLst>
          </p:cNvPr>
          <p:cNvSpPr>
            <a:spLocks noGrp="1"/>
          </p:cNvSpPr>
          <p:nvPr>
            <p:ph type="body" sz="quarter" idx="29" hasCustomPrompt="1"/>
          </p:nvPr>
        </p:nvSpPr>
        <p:spPr>
          <a:xfrm>
            <a:off x="1123701" y="4219279"/>
            <a:ext cx="7010400" cy="1890091"/>
          </a:xfrm>
          <a:prstGeom prst="rect">
            <a:avLst/>
          </a:prstGeom>
        </p:spPr>
        <p:txBody>
          <a:bodyPr/>
          <a:lstStyle>
            <a:lvl1pPr marL="0" marR="0" indent="0" algn="l" defTabSz="914400" rtl="0" eaLnBrk="1" fontAlgn="auto" latinLnBrk="0" hangingPunct="1">
              <a:lnSpc>
                <a:spcPts val="6800"/>
              </a:lnSpc>
              <a:spcBef>
                <a:spcPts val="0"/>
              </a:spcBef>
              <a:spcAft>
                <a:spcPts val="0"/>
              </a:spcAft>
              <a:buClrTx/>
              <a:buSzTx/>
              <a:buFontTx/>
              <a:buNone/>
              <a:tabLst/>
              <a:defRPr lang="en-US" sz="6000" b="0" i="0" kern="0" spc="-120">
                <a:solidFill>
                  <a:schemeClr val="bg1"/>
                </a:solidFill>
                <a:latin typeface="Poppins" pitchFamily="2" charset="77"/>
                <a:ea typeface="Segoe UI Variable Display Bold" pitchFamily="34" charset="-122"/>
                <a:cs typeface="Segoe UI Variable Display Bold" pitchFamily="34" charset="-120"/>
              </a:defRPr>
            </a:lvl1pPr>
          </a:lstStyle>
          <a:p>
            <a:pPr marL="0" marR="0" lvl="0" indent="0" algn="l" defTabSz="914400" rtl="0" eaLnBrk="1" fontAlgn="auto" latinLnBrk="0" hangingPunct="1">
              <a:lnSpc>
                <a:spcPts val="6800"/>
              </a:lnSpc>
              <a:spcBef>
                <a:spcPts val="0"/>
              </a:spcBef>
              <a:spcAft>
                <a:spcPts val="0"/>
              </a:spcAft>
              <a:buClrTx/>
              <a:buSzTx/>
              <a:buFontTx/>
              <a:buNone/>
              <a:tabLst/>
              <a:defRPr/>
            </a:pPr>
            <a: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t>GitHub Copilot </a:t>
            </a:r>
            <a:b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br>
            <a: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t>app modernization</a:t>
            </a:r>
          </a:p>
        </p:txBody>
      </p:sp>
      <p:sp>
        <p:nvSpPr>
          <p:cNvPr id="13" name="Text Placeholder 19">
            <a:extLst>
              <a:ext uri="{FF2B5EF4-FFF2-40B4-BE49-F238E27FC236}">
                <a16:creationId xmlns:a16="http://schemas.microsoft.com/office/drawing/2014/main" id="{EB6A5054-BEC7-5A53-61D2-95395DD6A0C1}"/>
              </a:ext>
            </a:extLst>
          </p:cNvPr>
          <p:cNvSpPr>
            <a:spLocks noGrp="1"/>
          </p:cNvSpPr>
          <p:nvPr>
            <p:ph type="body" sz="quarter" idx="30" hasCustomPrompt="1"/>
          </p:nvPr>
        </p:nvSpPr>
        <p:spPr>
          <a:xfrm>
            <a:off x="1153845" y="6472055"/>
            <a:ext cx="7010400" cy="4038140"/>
          </a:xfrm>
          <a:prstGeom prst="rect">
            <a:avLst/>
          </a:prstGeom>
        </p:spPr>
        <p:txBody>
          <a:bodyPr/>
          <a:lstStyle>
            <a:lvl1pPr marL="0" marR="0" indent="0" algn="l" defTabSz="914400" rtl="0" eaLnBrk="1" fontAlgn="auto" latinLnBrk="0" hangingPunct="1">
              <a:lnSpc>
                <a:spcPts val="3600"/>
              </a:lnSpc>
              <a:spcBef>
                <a:spcPts val="0"/>
              </a:spcBef>
              <a:spcAft>
                <a:spcPts val="0"/>
              </a:spcAft>
              <a:buClrTx/>
              <a:buSzTx/>
              <a:buFontTx/>
              <a:buNone/>
              <a:tabLst/>
              <a:defRPr lang="en-US" sz="2800" b="0" i="0" kern="0" spc="-56">
                <a:solidFill>
                  <a:schemeClr val="bg2"/>
                </a:solidFill>
                <a:latin typeface="Aptos" panose="020B0004020202020204" pitchFamily="34" charset="0"/>
                <a:ea typeface="+mn-ea"/>
                <a:cs typeface="+mn-cs"/>
              </a:defRPr>
            </a:lvl1pPr>
          </a:lstStyle>
          <a:p>
            <a:pPr rtl="0"/>
            <a:r>
              <a:rPr lang="en-US" sz="2800" b="0" i="0" u="none" strike="noStrike" kern="1200" baseline="0">
                <a:solidFill>
                  <a:srgbClr val="969696"/>
                </a:solidFill>
                <a:latin typeface="Segoe UI Variable Display Semib" pitchFamily="2" charset="0"/>
              </a:rPr>
              <a:t>Single entry point for code assessments, dependency updates, and remediation</a:t>
            </a:r>
          </a:p>
          <a:p>
            <a:pPr rtl="0"/>
            <a:endParaRPr lang="en-US" sz="2800" b="0" i="0" u="none" strike="noStrike" kern="1200" baseline="0">
              <a:solidFill>
                <a:srgbClr val="969696"/>
              </a:solidFill>
              <a:latin typeface="Segoe UI Variable Display Semib" pitchFamily="2" charset="0"/>
            </a:endParaRPr>
          </a:p>
          <a:p>
            <a:pPr rtl="0"/>
            <a:r>
              <a:rPr lang="en-US" sz="2800" b="0" i="0" u="none" strike="noStrike" kern="1200" baseline="0">
                <a:solidFill>
                  <a:srgbClr val="969696"/>
                </a:solidFill>
                <a:latin typeface="Segoe UI Variable Display Semib" pitchFamily="2" charset="0"/>
              </a:rPr>
              <a:t>Generates and executes update plans automatically</a:t>
            </a:r>
          </a:p>
          <a:p>
            <a:pPr rtl="0"/>
            <a:endParaRPr lang="en-US" sz="2800" b="0" i="0" u="none" strike="noStrike" kern="1200" baseline="0">
              <a:solidFill>
                <a:srgbClr val="969696"/>
              </a:solidFill>
              <a:latin typeface="Segoe UI Variable Display Semib" pitchFamily="2" charset="0"/>
            </a:endParaRPr>
          </a:p>
          <a:p>
            <a:pPr rtl="0"/>
            <a:r>
              <a:rPr lang="en-US" sz="2800" b="0" i="0" u="none" strike="noStrike" kern="1200" baseline="0">
                <a:solidFill>
                  <a:srgbClr val="969696"/>
                </a:solidFill>
                <a:latin typeface="Segoe UI Variable Display Semib" pitchFamily="2" charset="0"/>
              </a:rPr>
              <a:t>Gives you full visibility, control and clear summary of change</a:t>
            </a:r>
          </a:p>
          <a:p>
            <a:pPr rtl="0"/>
            <a:endParaRPr lang="en-US" sz="2800" b="0" i="0" u="none" strike="noStrike" kern="1200" baseline="0">
              <a:solidFill>
                <a:srgbClr val="969696"/>
              </a:solidFill>
              <a:latin typeface="Segoe UI Variable Display Semib" pitchFamily="2" charset="0"/>
            </a:endParaRPr>
          </a:p>
          <a:p>
            <a:pPr rtl="0"/>
            <a:endParaRPr lang="en-US" sz="2800" b="0" i="0" u="none" strike="noStrike" kern="1200" baseline="0">
              <a:solidFill>
                <a:srgbClr val="969696"/>
              </a:solidFill>
              <a:latin typeface="Segoe UI Variable Display Semib" pitchFamily="2" charset="0"/>
            </a:endParaRPr>
          </a:p>
        </p:txBody>
      </p:sp>
      <p:sp>
        <p:nvSpPr>
          <p:cNvPr id="3" name="Picture Placeholder 5">
            <a:extLst>
              <a:ext uri="{FF2B5EF4-FFF2-40B4-BE49-F238E27FC236}">
                <a16:creationId xmlns:a16="http://schemas.microsoft.com/office/drawing/2014/main" id="{D7D85207-8BBB-CCE1-CB12-F932B4FFD4BB}"/>
              </a:ext>
            </a:extLst>
          </p:cNvPr>
          <p:cNvSpPr>
            <a:spLocks noGrp="1"/>
          </p:cNvSpPr>
          <p:nvPr>
            <p:ph type="pic" sz="quarter" idx="28"/>
          </p:nvPr>
        </p:nvSpPr>
        <p:spPr>
          <a:xfrm>
            <a:off x="10544175" y="1143000"/>
            <a:ext cx="12687300" cy="11315700"/>
          </a:xfrm>
          <a:prstGeom prst="roundRect">
            <a:avLst>
              <a:gd name="adj" fmla="val 3536"/>
            </a:avLst>
          </a:prstGeom>
          <a:noFill/>
          <a:ln w="38100">
            <a:gradFill>
              <a:gsLst>
                <a:gs pos="0">
                  <a:schemeClr val="accent3"/>
                </a:gs>
                <a:gs pos="32000">
                  <a:schemeClr val="accent6"/>
                </a:gs>
                <a:gs pos="65000">
                  <a:srgbClr val="8853F0"/>
                </a:gs>
                <a:gs pos="100000">
                  <a:schemeClr val="accent1"/>
                </a:gs>
              </a:gsLst>
              <a:lin ang="3000000" scaled="0"/>
            </a:gradFill>
          </a:ln>
          <a:effectLst>
            <a:glow rad="254000">
              <a:schemeClr val="accent4">
                <a:alpha val="9137"/>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a:lstStyle>
            <a:lvl1pPr>
              <a:defRPr lang="en-US" sz="1800" b="0" i="0" dirty="0">
                <a:latin typeface="Poppins" pitchFamily="2" charset="77"/>
              </a:defRPr>
            </a:lvl1pPr>
          </a:lstStyle>
          <a:p>
            <a:pPr marL="0" lvl="0" algn="ctr"/>
            <a:endParaRPr lang="en-US"/>
          </a:p>
        </p:txBody>
      </p:sp>
    </p:spTree>
    <p:extLst>
      <p:ext uri="{BB962C8B-B14F-4D97-AF65-F5344CB8AC3E}">
        <p14:creationId xmlns:p14="http://schemas.microsoft.com/office/powerpoint/2010/main" val="40472564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ata viz ">
    <p:bg>
      <p:bgPr>
        <a:solidFill>
          <a:schemeClr val="tx2"/>
        </a:solidFill>
        <a:effectLst/>
      </p:bgPr>
    </p:bg>
    <p:spTree>
      <p:nvGrpSpPr>
        <p:cNvPr id="1" name=""/>
        <p:cNvGrpSpPr/>
        <p:nvPr/>
      </p:nvGrpSpPr>
      <p:grpSpPr>
        <a:xfrm>
          <a:off x="0" y="0"/>
          <a:ext cx="0" cy="0"/>
          <a:chOff x="0" y="0"/>
          <a:chExt cx="0" cy="0"/>
        </a:xfrm>
      </p:grpSpPr>
      <p:sp>
        <p:nvSpPr>
          <p:cNvPr id="9" name="Text Placeholder 19">
            <a:extLst>
              <a:ext uri="{FF2B5EF4-FFF2-40B4-BE49-F238E27FC236}">
                <a16:creationId xmlns:a16="http://schemas.microsoft.com/office/drawing/2014/main" id="{3C71A080-C5F7-3D7A-CE3C-8281DA88A216}"/>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0" name="Text Placeholder 19">
            <a:extLst>
              <a:ext uri="{FF2B5EF4-FFF2-40B4-BE49-F238E27FC236}">
                <a16:creationId xmlns:a16="http://schemas.microsoft.com/office/drawing/2014/main" id="{43F615C3-0D3D-64FB-B1F4-704B554DD17C}"/>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sz="6000">
              <a:solidFill>
                <a:schemeClr val="bg2"/>
              </a:solidFill>
            </a:endParaRPr>
          </a:p>
          <a:p>
            <a:pPr lvl="0"/>
            <a:endParaRPr lang="en-US"/>
          </a:p>
        </p:txBody>
      </p:sp>
      <p:sp>
        <p:nvSpPr>
          <p:cNvPr id="2" name="Text Placeholder 19">
            <a:extLst>
              <a:ext uri="{FF2B5EF4-FFF2-40B4-BE49-F238E27FC236}">
                <a16:creationId xmlns:a16="http://schemas.microsoft.com/office/drawing/2014/main" id="{97AA0460-DB38-3D50-3176-C8BB61D7DF58}"/>
              </a:ext>
            </a:extLst>
          </p:cNvPr>
          <p:cNvSpPr>
            <a:spLocks noGrp="1"/>
          </p:cNvSpPr>
          <p:nvPr>
            <p:ph type="body" sz="quarter" idx="27" hasCustomPrompt="1"/>
          </p:nvPr>
        </p:nvSpPr>
        <p:spPr>
          <a:xfrm>
            <a:off x="1113657" y="5515934"/>
            <a:ext cx="7037307" cy="1568154"/>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1"/>
                </a:solidFill>
                <a:latin typeface="Segoe UI Variable Text Semibold" pitchFamily="34" charset="0"/>
                <a:ea typeface="Segoe UI Variable Text Semibold" pitchFamily="34" charset="-122"/>
                <a:cs typeface="Segoe UI Variable Text Semibold" pitchFamily="34" charset="-120"/>
              </a:rPr>
              <a:t>Ask questions to deepen your knowledge, synthesize the information you gather, and tell compelling stories. Your contributions will be informed, impactful, and valuable.</a:t>
            </a:r>
            <a:endParaRPr lang="en-US" sz="2000">
              <a:solidFill>
                <a:schemeClr val="bg1"/>
              </a:solidFill>
            </a:endParaRPr>
          </a:p>
        </p:txBody>
      </p:sp>
      <p:sp>
        <p:nvSpPr>
          <p:cNvPr id="12" name="Text Placeholder 19">
            <a:extLst>
              <a:ext uri="{FF2B5EF4-FFF2-40B4-BE49-F238E27FC236}">
                <a16:creationId xmlns:a16="http://schemas.microsoft.com/office/drawing/2014/main" id="{1F1761AC-6860-62E8-20FB-998D7529F2E8}"/>
              </a:ext>
            </a:extLst>
          </p:cNvPr>
          <p:cNvSpPr>
            <a:spLocks noGrp="1"/>
          </p:cNvSpPr>
          <p:nvPr>
            <p:ph type="body" sz="quarter" idx="15" hasCustomPrompt="1"/>
          </p:nvPr>
        </p:nvSpPr>
        <p:spPr>
          <a:xfrm>
            <a:off x="1103610" y="475142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4" name="Chart Placeholder 3">
            <a:extLst>
              <a:ext uri="{FF2B5EF4-FFF2-40B4-BE49-F238E27FC236}">
                <a16:creationId xmlns:a16="http://schemas.microsoft.com/office/drawing/2014/main" id="{D59D7466-0AEC-D4BB-517D-FD4ECFC287CE}"/>
              </a:ext>
            </a:extLst>
          </p:cNvPr>
          <p:cNvSpPr>
            <a:spLocks noGrp="1"/>
          </p:cNvSpPr>
          <p:nvPr>
            <p:ph type="chart" sz="quarter" idx="28"/>
          </p:nvPr>
        </p:nvSpPr>
        <p:spPr>
          <a:xfrm>
            <a:off x="1158081" y="7734300"/>
            <a:ext cx="22071012" cy="4914900"/>
          </a:xfrm>
          <a:prstGeom prst="roundRect">
            <a:avLst>
              <a:gd name="adj" fmla="val 6783"/>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27009550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tx2"/>
        </a:solidFill>
        <a:effectLst/>
      </p:bgPr>
    </p:bg>
    <p:spTree>
      <p:nvGrpSpPr>
        <p:cNvPr id="1" name=""/>
        <p:cNvGrpSpPr/>
        <p:nvPr/>
      </p:nvGrpSpPr>
      <p:grpSpPr>
        <a:xfrm>
          <a:off x="0" y="0"/>
          <a:ext cx="0" cy="0"/>
          <a:chOff x="0" y="0"/>
          <a:chExt cx="0" cy="0"/>
        </a:xfrm>
      </p:grpSpPr>
      <p:sp>
        <p:nvSpPr>
          <p:cNvPr id="7" name="Text Placeholder 19">
            <a:extLst>
              <a:ext uri="{FF2B5EF4-FFF2-40B4-BE49-F238E27FC236}">
                <a16:creationId xmlns:a16="http://schemas.microsoft.com/office/drawing/2014/main" id="{1461B076-F1DB-DF34-533D-41856753CE9B}"/>
              </a:ext>
            </a:extLst>
          </p:cNvPr>
          <p:cNvSpPr>
            <a:spLocks noGrp="1"/>
          </p:cNvSpPr>
          <p:nvPr>
            <p:ph type="body" sz="quarter" idx="16" hasCustomPrompt="1"/>
          </p:nvPr>
        </p:nvSpPr>
        <p:spPr>
          <a:xfrm>
            <a:off x="10447640" y="7986983"/>
            <a:ext cx="3491894" cy="515397"/>
          </a:xfrm>
          <a:prstGeom prst="rect">
            <a:avLst/>
          </a:prstGeom>
        </p:spPr>
        <p:txBody>
          <a:bodyPr/>
          <a:lstStyle>
            <a:lvl1pPr marL="0" indent="0" algn="ctr"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Speaker name</a:t>
            </a:r>
            <a:endParaRPr lang="en-US" sz="3600">
              <a:solidFill>
                <a:schemeClr val="bg1"/>
              </a:solidFill>
            </a:endParaRPr>
          </a:p>
        </p:txBody>
      </p:sp>
      <p:sp>
        <p:nvSpPr>
          <p:cNvPr id="10" name="Text Placeholder 19">
            <a:extLst>
              <a:ext uri="{FF2B5EF4-FFF2-40B4-BE49-F238E27FC236}">
                <a16:creationId xmlns:a16="http://schemas.microsoft.com/office/drawing/2014/main" id="{2CB1C28C-300D-5125-D7BA-B821E0A0C1D0}"/>
              </a:ext>
            </a:extLst>
          </p:cNvPr>
          <p:cNvSpPr>
            <a:spLocks noGrp="1"/>
          </p:cNvSpPr>
          <p:nvPr>
            <p:ph type="body" sz="quarter" idx="23" hasCustomPrompt="1"/>
          </p:nvPr>
        </p:nvSpPr>
        <p:spPr>
          <a:xfrm>
            <a:off x="10447640" y="8529594"/>
            <a:ext cx="3491894" cy="515397"/>
          </a:xfrm>
          <a:prstGeom prst="rect">
            <a:avLst/>
          </a:prstGeom>
        </p:spPr>
        <p:txBody>
          <a:bodyPr/>
          <a:lstStyle>
            <a:lvl1pPr marL="0" indent="0" algn="ctr" defTabSz="914400" rtl="0" eaLnBrk="1" latinLnBrk="0" hangingPunct="1">
              <a:lnSpc>
                <a:spcPts val="4400"/>
              </a:lnSpc>
              <a:buNone/>
              <a:defRPr lang="en-US" sz="3600" b="0" i="0" kern="0" spc="-72" dirty="0" smtClean="0">
                <a:solidFill>
                  <a:schemeClr val="bg2"/>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chemeClr val="bg2"/>
                </a:solidFill>
                <a:latin typeface="Segoe UI Variable Display Semibold" pitchFamily="34" charset="0"/>
                <a:ea typeface="Segoe UI Variable Display Semibold" pitchFamily="34" charset="-122"/>
                <a:cs typeface="Segoe UI Variable Display Semibold" pitchFamily="34" charset="-120"/>
              </a:rPr>
              <a:t>Title</a:t>
            </a:r>
            <a:endParaRPr lang="en-US" sz="3600"/>
          </a:p>
        </p:txBody>
      </p:sp>
      <p:sp>
        <p:nvSpPr>
          <p:cNvPr id="2" name="Picture Placeholder 2">
            <a:extLst>
              <a:ext uri="{FF2B5EF4-FFF2-40B4-BE49-F238E27FC236}">
                <a16:creationId xmlns:a16="http://schemas.microsoft.com/office/drawing/2014/main" id="{2D8E83FC-57E6-CD17-53A7-855EBA7C0C72}"/>
              </a:ext>
            </a:extLst>
          </p:cNvPr>
          <p:cNvSpPr>
            <a:spLocks noGrp="1"/>
          </p:cNvSpPr>
          <p:nvPr>
            <p:ph type="pic" sz="quarter" idx="24"/>
          </p:nvPr>
        </p:nvSpPr>
        <p:spPr>
          <a:xfrm>
            <a:off x="10499722" y="4335461"/>
            <a:ext cx="3387728" cy="3387728"/>
          </a:xfrm>
          <a:prstGeom prst="ellipse">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33892463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2"/>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96D34A49-E8B2-6533-BACD-DDD9E5B86722}"/>
              </a:ext>
            </a:extLst>
          </p:cNvPr>
          <p:cNvCxnSpPr>
            <a:cxnSpLocks/>
          </p:cNvCxnSpPr>
          <p:nvPr userDrawn="1"/>
        </p:nvCxnSpPr>
        <p:spPr>
          <a:xfrm>
            <a:off x="1136790" y="6232357"/>
            <a:ext cx="2135136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F7B5F278-8B80-F414-CEAD-B40CBB54EF63}"/>
              </a:ext>
            </a:extLst>
          </p:cNvPr>
          <p:cNvSpPr/>
          <p:nvPr userDrawn="1"/>
        </p:nvSpPr>
        <p:spPr>
          <a:xfrm>
            <a:off x="1136790"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5" name="Oval 24">
            <a:extLst>
              <a:ext uri="{FF2B5EF4-FFF2-40B4-BE49-F238E27FC236}">
                <a16:creationId xmlns:a16="http://schemas.microsoft.com/office/drawing/2014/main" id="{EF0DBECD-5629-6082-6EBB-F5B15437DC5F}"/>
              </a:ext>
            </a:extLst>
          </p:cNvPr>
          <p:cNvSpPr/>
          <p:nvPr userDrawn="1"/>
        </p:nvSpPr>
        <p:spPr>
          <a:xfrm>
            <a:off x="4722983"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6" name="Oval 25">
            <a:extLst>
              <a:ext uri="{FF2B5EF4-FFF2-40B4-BE49-F238E27FC236}">
                <a16:creationId xmlns:a16="http://schemas.microsoft.com/office/drawing/2014/main" id="{7236D392-42AF-BDF4-01D5-A1F418C7BBA6}"/>
              </a:ext>
            </a:extLst>
          </p:cNvPr>
          <p:cNvSpPr/>
          <p:nvPr userDrawn="1"/>
        </p:nvSpPr>
        <p:spPr>
          <a:xfrm>
            <a:off x="8309176"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7" name="Oval 26">
            <a:extLst>
              <a:ext uri="{FF2B5EF4-FFF2-40B4-BE49-F238E27FC236}">
                <a16:creationId xmlns:a16="http://schemas.microsoft.com/office/drawing/2014/main" id="{9BC77707-EF41-7588-5F2B-F8D966D2B090}"/>
              </a:ext>
            </a:extLst>
          </p:cNvPr>
          <p:cNvSpPr/>
          <p:nvPr userDrawn="1"/>
        </p:nvSpPr>
        <p:spPr>
          <a:xfrm>
            <a:off x="11895369"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8" name="Oval 27">
            <a:extLst>
              <a:ext uri="{FF2B5EF4-FFF2-40B4-BE49-F238E27FC236}">
                <a16:creationId xmlns:a16="http://schemas.microsoft.com/office/drawing/2014/main" id="{34935974-7A27-0EAF-F65E-9CD1EF64F995}"/>
              </a:ext>
            </a:extLst>
          </p:cNvPr>
          <p:cNvSpPr/>
          <p:nvPr userDrawn="1"/>
        </p:nvSpPr>
        <p:spPr>
          <a:xfrm>
            <a:off x="15481562"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9" name="Oval 28">
            <a:extLst>
              <a:ext uri="{FF2B5EF4-FFF2-40B4-BE49-F238E27FC236}">
                <a16:creationId xmlns:a16="http://schemas.microsoft.com/office/drawing/2014/main" id="{A5ACF488-2BD4-FACB-396D-4D3924CEAC4B}"/>
              </a:ext>
            </a:extLst>
          </p:cNvPr>
          <p:cNvSpPr/>
          <p:nvPr userDrawn="1"/>
        </p:nvSpPr>
        <p:spPr>
          <a:xfrm>
            <a:off x="19067756"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32" name="Text Placeholder 19">
            <a:extLst>
              <a:ext uri="{FF2B5EF4-FFF2-40B4-BE49-F238E27FC236}">
                <a16:creationId xmlns:a16="http://schemas.microsoft.com/office/drawing/2014/main" id="{1D5F0C3D-DBD0-7AD6-5CEA-147A6FFEC49A}"/>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Project title</a:t>
            </a:r>
          </a:p>
          <a:p>
            <a:pPr lvl="0"/>
            <a:endParaRPr lang="en-US"/>
          </a:p>
        </p:txBody>
      </p:sp>
      <p:sp>
        <p:nvSpPr>
          <p:cNvPr id="33" name="Text Placeholder 19">
            <a:extLst>
              <a:ext uri="{FF2B5EF4-FFF2-40B4-BE49-F238E27FC236}">
                <a16:creationId xmlns:a16="http://schemas.microsoft.com/office/drawing/2014/main" id="{068E72C3-BCA1-0293-4B72-E3392DFFDE6E}"/>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chemeClr val="bg2"/>
                </a:solidFill>
                <a:latin typeface="Segoe UI Variable Display Semibold" pitchFamily="34" charset="0"/>
                <a:ea typeface="Segoe UI Variable Display Semibold" pitchFamily="34" charset="-122"/>
                <a:cs typeface="Segoe UI Variable Display Semibold" pitchFamily="34" charset="-120"/>
              </a:rPr>
              <a:t>Roadmap</a:t>
            </a:r>
            <a:endParaRPr lang="en-US" sz="6000">
              <a:solidFill>
                <a:schemeClr val="bg2"/>
              </a:solidFill>
            </a:endParaRPr>
          </a:p>
          <a:p>
            <a:pPr lvl="0"/>
            <a:endParaRPr lang="en-US"/>
          </a:p>
        </p:txBody>
      </p:sp>
      <p:sp>
        <p:nvSpPr>
          <p:cNvPr id="36" name="Text Placeholder 19">
            <a:extLst>
              <a:ext uri="{FF2B5EF4-FFF2-40B4-BE49-F238E27FC236}">
                <a16:creationId xmlns:a16="http://schemas.microsoft.com/office/drawing/2014/main" id="{7EE96189-8D1F-E245-1F6B-0BAB4B610A74}"/>
              </a:ext>
            </a:extLst>
          </p:cNvPr>
          <p:cNvSpPr>
            <a:spLocks noGrp="1"/>
          </p:cNvSpPr>
          <p:nvPr>
            <p:ph type="body" sz="quarter" idx="16"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New features in new release</a:t>
            </a:r>
          </a:p>
        </p:txBody>
      </p:sp>
      <p:sp>
        <p:nvSpPr>
          <p:cNvPr id="3" name="Text Placeholder 2">
            <a:extLst>
              <a:ext uri="{FF2B5EF4-FFF2-40B4-BE49-F238E27FC236}">
                <a16:creationId xmlns:a16="http://schemas.microsoft.com/office/drawing/2014/main" id="{6050E778-2646-7DE1-F70C-32E5060E4F65}"/>
              </a:ext>
            </a:extLst>
          </p:cNvPr>
          <p:cNvSpPr>
            <a:spLocks noGrp="1"/>
          </p:cNvSpPr>
          <p:nvPr>
            <p:ph type="body" sz="quarter" idx="17" hasCustomPrompt="1"/>
          </p:nvPr>
        </p:nvSpPr>
        <p:spPr>
          <a:xfrm>
            <a:off x="1028213"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38" name="Text Placeholder 37">
            <a:extLst>
              <a:ext uri="{FF2B5EF4-FFF2-40B4-BE49-F238E27FC236}">
                <a16:creationId xmlns:a16="http://schemas.microsoft.com/office/drawing/2014/main" id="{378F2FC8-6C39-E2F6-5B4A-08B50CFA3707}"/>
              </a:ext>
            </a:extLst>
          </p:cNvPr>
          <p:cNvSpPr>
            <a:spLocks noGrp="1"/>
          </p:cNvSpPr>
          <p:nvPr>
            <p:ph type="body" sz="quarter" idx="19" hasCustomPrompt="1"/>
          </p:nvPr>
        </p:nvSpPr>
        <p:spPr>
          <a:xfrm>
            <a:off x="1028215"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39" name="Text Placeholder 2">
            <a:extLst>
              <a:ext uri="{FF2B5EF4-FFF2-40B4-BE49-F238E27FC236}">
                <a16:creationId xmlns:a16="http://schemas.microsoft.com/office/drawing/2014/main" id="{39F066E0-91B7-2498-04ED-A26B3EE7835B}"/>
              </a:ext>
            </a:extLst>
          </p:cNvPr>
          <p:cNvSpPr>
            <a:spLocks noGrp="1"/>
          </p:cNvSpPr>
          <p:nvPr>
            <p:ph type="body" sz="quarter" idx="20" hasCustomPrompt="1"/>
          </p:nvPr>
        </p:nvSpPr>
        <p:spPr>
          <a:xfrm>
            <a:off x="4615474"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40" name="Text Placeholder 37">
            <a:extLst>
              <a:ext uri="{FF2B5EF4-FFF2-40B4-BE49-F238E27FC236}">
                <a16:creationId xmlns:a16="http://schemas.microsoft.com/office/drawing/2014/main" id="{04F12F72-B4AC-01C9-E59E-A334BE5B53AA}"/>
              </a:ext>
            </a:extLst>
          </p:cNvPr>
          <p:cNvSpPr>
            <a:spLocks noGrp="1"/>
          </p:cNvSpPr>
          <p:nvPr>
            <p:ph type="body" sz="quarter" idx="21" hasCustomPrompt="1"/>
          </p:nvPr>
        </p:nvSpPr>
        <p:spPr>
          <a:xfrm>
            <a:off x="4615476"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41" name="Text Placeholder 2">
            <a:extLst>
              <a:ext uri="{FF2B5EF4-FFF2-40B4-BE49-F238E27FC236}">
                <a16:creationId xmlns:a16="http://schemas.microsoft.com/office/drawing/2014/main" id="{F4992439-7519-A93F-0602-FE954DF166ED}"/>
              </a:ext>
            </a:extLst>
          </p:cNvPr>
          <p:cNvSpPr>
            <a:spLocks noGrp="1"/>
          </p:cNvSpPr>
          <p:nvPr>
            <p:ph type="body" sz="quarter" idx="22" hasCustomPrompt="1"/>
          </p:nvPr>
        </p:nvSpPr>
        <p:spPr>
          <a:xfrm>
            <a:off x="8202736"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42" name="Text Placeholder 37">
            <a:extLst>
              <a:ext uri="{FF2B5EF4-FFF2-40B4-BE49-F238E27FC236}">
                <a16:creationId xmlns:a16="http://schemas.microsoft.com/office/drawing/2014/main" id="{0C9624DA-3D54-50F6-FBD0-315DD7D7C3E5}"/>
              </a:ext>
            </a:extLst>
          </p:cNvPr>
          <p:cNvSpPr>
            <a:spLocks noGrp="1"/>
          </p:cNvSpPr>
          <p:nvPr>
            <p:ph type="body" sz="quarter" idx="23" hasCustomPrompt="1"/>
          </p:nvPr>
        </p:nvSpPr>
        <p:spPr>
          <a:xfrm>
            <a:off x="8202738"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43" name="Text Placeholder 2">
            <a:extLst>
              <a:ext uri="{FF2B5EF4-FFF2-40B4-BE49-F238E27FC236}">
                <a16:creationId xmlns:a16="http://schemas.microsoft.com/office/drawing/2014/main" id="{C4A15BA1-6F75-5848-0BE5-9972EB528DF3}"/>
              </a:ext>
            </a:extLst>
          </p:cNvPr>
          <p:cNvSpPr>
            <a:spLocks noGrp="1"/>
          </p:cNvSpPr>
          <p:nvPr>
            <p:ph type="body" sz="quarter" idx="24" hasCustomPrompt="1"/>
          </p:nvPr>
        </p:nvSpPr>
        <p:spPr>
          <a:xfrm>
            <a:off x="11789997"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44" name="Text Placeholder 37">
            <a:extLst>
              <a:ext uri="{FF2B5EF4-FFF2-40B4-BE49-F238E27FC236}">
                <a16:creationId xmlns:a16="http://schemas.microsoft.com/office/drawing/2014/main" id="{73272E5A-2D67-2FEC-5889-9532103D2462}"/>
              </a:ext>
            </a:extLst>
          </p:cNvPr>
          <p:cNvSpPr>
            <a:spLocks noGrp="1"/>
          </p:cNvSpPr>
          <p:nvPr>
            <p:ph type="body" sz="quarter" idx="25" hasCustomPrompt="1"/>
          </p:nvPr>
        </p:nvSpPr>
        <p:spPr>
          <a:xfrm>
            <a:off x="11789999"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45" name="Text Placeholder 2">
            <a:extLst>
              <a:ext uri="{FF2B5EF4-FFF2-40B4-BE49-F238E27FC236}">
                <a16:creationId xmlns:a16="http://schemas.microsoft.com/office/drawing/2014/main" id="{38CC13D9-910F-E88A-80F3-A1CE25C93582}"/>
              </a:ext>
            </a:extLst>
          </p:cNvPr>
          <p:cNvSpPr>
            <a:spLocks noGrp="1"/>
          </p:cNvSpPr>
          <p:nvPr>
            <p:ph type="body" sz="quarter" idx="26" hasCustomPrompt="1"/>
          </p:nvPr>
        </p:nvSpPr>
        <p:spPr>
          <a:xfrm>
            <a:off x="15377259"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46" name="Text Placeholder 37">
            <a:extLst>
              <a:ext uri="{FF2B5EF4-FFF2-40B4-BE49-F238E27FC236}">
                <a16:creationId xmlns:a16="http://schemas.microsoft.com/office/drawing/2014/main" id="{66D8D300-B95C-750F-BFB5-1D2B8AAB2E41}"/>
              </a:ext>
            </a:extLst>
          </p:cNvPr>
          <p:cNvSpPr>
            <a:spLocks noGrp="1"/>
          </p:cNvSpPr>
          <p:nvPr>
            <p:ph type="body" sz="quarter" idx="27" hasCustomPrompt="1"/>
          </p:nvPr>
        </p:nvSpPr>
        <p:spPr>
          <a:xfrm>
            <a:off x="15377261"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47" name="Text Placeholder 2">
            <a:extLst>
              <a:ext uri="{FF2B5EF4-FFF2-40B4-BE49-F238E27FC236}">
                <a16:creationId xmlns:a16="http://schemas.microsoft.com/office/drawing/2014/main" id="{178A6E13-DFF2-3D21-D580-85A75DD25803}"/>
              </a:ext>
            </a:extLst>
          </p:cNvPr>
          <p:cNvSpPr>
            <a:spLocks noGrp="1"/>
          </p:cNvSpPr>
          <p:nvPr>
            <p:ph type="body" sz="quarter" idx="28" hasCustomPrompt="1"/>
          </p:nvPr>
        </p:nvSpPr>
        <p:spPr>
          <a:xfrm>
            <a:off x="18964520"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48" name="Text Placeholder 37">
            <a:extLst>
              <a:ext uri="{FF2B5EF4-FFF2-40B4-BE49-F238E27FC236}">
                <a16:creationId xmlns:a16="http://schemas.microsoft.com/office/drawing/2014/main" id="{F8E9ED62-697A-439E-557F-3829257383DB}"/>
              </a:ext>
            </a:extLst>
          </p:cNvPr>
          <p:cNvSpPr>
            <a:spLocks noGrp="1"/>
          </p:cNvSpPr>
          <p:nvPr>
            <p:ph type="body" sz="quarter" idx="29" hasCustomPrompt="1"/>
          </p:nvPr>
        </p:nvSpPr>
        <p:spPr>
          <a:xfrm>
            <a:off x="18964522"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49" name="Text Placeholder 19">
            <a:extLst>
              <a:ext uri="{FF2B5EF4-FFF2-40B4-BE49-F238E27FC236}">
                <a16:creationId xmlns:a16="http://schemas.microsoft.com/office/drawing/2014/main" id="{0111D9F3-0960-E05F-ABD5-D89EBDDDB7ED}"/>
              </a:ext>
            </a:extLst>
          </p:cNvPr>
          <p:cNvSpPr>
            <a:spLocks noGrp="1"/>
          </p:cNvSpPr>
          <p:nvPr>
            <p:ph type="body" sz="quarter" idx="30" hasCustomPrompt="1"/>
          </p:nvPr>
        </p:nvSpPr>
        <p:spPr>
          <a:xfrm>
            <a:off x="1040245"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0" name="Text Placeholder 19">
            <a:extLst>
              <a:ext uri="{FF2B5EF4-FFF2-40B4-BE49-F238E27FC236}">
                <a16:creationId xmlns:a16="http://schemas.microsoft.com/office/drawing/2014/main" id="{241F2E50-5A5E-851C-A57A-DE1062265674}"/>
              </a:ext>
            </a:extLst>
          </p:cNvPr>
          <p:cNvSpPr>
            <a:spLocks noGrp="1"/>
          </p:cNvSpPr>
          <p:nvPr>
            <p:ph type="body" sz="quarter" idx="31" hasCustomPrompt="1"/>
          </p:nvPr>
        </p:nvSpPr>
        <p:spPr>
          <a:xfrm>
            <a:off x="4587313"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1" name="Text Placeholder 19">
            <a:extLst>
              <a:ext uri="{FF2B5EF4-FFF2-40B4-BE49-F238E27FC236}">
                <a16:creationId xmlns:a16="http://schemas.microsoft.com/office/drawing/2014/main" id="{B81E9B62-337A-7D2A-401E-01F56200D939}"/>
              </a:ext>
            </a:extLst>
          </p:cNvPr>
          <p:cNvSpPr>
            <a:spLocks noGrp="1"/>
          </p:cNvSpPr>
          <p:nvPr>
            <p:ph type="body" sz="quarter" idx="32" hasCustomPrompt="1"/>
          </p:nvPr>
        </p:nvSpPr>
        <p:spPr>
          <a:xfrm>
            <a:off x="8134381"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2" name="Text Placeholder 19">
            <a:extLst>
              <a:ext uri="{FF2B5EF4-FFF2-40B4-BE49-F238E27FC236}">
                <a16:creationId xmlns:a16="http://schemas.microsoft.com/office/drawing/2014/main" id="{9C98AB01-F218-3028-A599-951ABD13A413}"/>
              </a:ext>
            </a:extLst>
          </p:cNvPr>
          <p:cNvSpPr>
            <a:spLocks noGrp="1"/>
          </p:cNvSpPr>
          <p:nvPr>
            <p:ph type="body" sz="quarter" idx="33" hasCustomPrompt="1"/>
          </p:nvPr>
        </p:nvSpPr>
        <p:spPr>
          <a:xfrm>
            <a:off x="11681449"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3" name="Text Placeholder 19">
            <a:extLst>
              <a:ext uri="{FF2B5EF4-FFF2-40B4-BE49-F238E27FC236}">
                <a16:creationId xmlns:a16="http://schemas.microsoft.com/office/drawing/2014/main" id="{EA0D7CEB-BCF8-88CA-1AEF-45FD42E81897}"/>
              </a:ext>
            </a:extLst>
          </p:cNvPr>
          <p:cNvSpPr>
            <a:spLocks noGrp="1"/>
          </p:cNvSpPr>
          <p:nvPr>
            <p:ph type="body" sz="quarter" idx="34" hasCustomPrompt="1"/>
          </p:nvPr>
        </p:nvSpPr>
        <p:spPr>
          <a:xfrm>
            <a:off x="15349098"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4" name="Text Placeholder 19">
            <a:extLst>
              <a:ext uri="{FF2B5EF4-FFF2-40B4-BE49-F238E27FC236}">
                <a16:creationId xmlns:a16="http://schemas.microsoft.com/office/drawing/2014/main" id="{4FAEA102-F667-DDD3-BA2C-B99E7C63528A}"/>
              </a:ext>
            </a:extLst>
          </p:cNvPr>
          <p:cNvSpPr>
            <a:spLocks noGrp="1"/>
          </p:cNvSpPr>
          <p:nvPr>
            <p:ph type="body" sz="quarter" idx="35" hasCustomPrompt="1"/>
          </p:nvPr>
        </p:nvSpPr>
        <p:spPr>
          <a:xfrm>
            <a:off x="18896166"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Tree>
    <p:extLst>
      <p:ext uri="{BB962C8B-B14F-4D97-AF65-F5344CB8AC3E}">
        <p14:creationId xmlns:p14="http://schemas.microsoft.com/office/powerpoint/2010/main" val="20381352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blocks">
    <p:bg>
      <p:bgPr>
        <a:solidFill>
          <a:schemeClr val="tx2"/>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2E72801E-F3B3-76DA-DC57-0276D87F411E}"/>
              </a:ext>
            </a:extLst>
          </p:cNvPr>
          <p:cNvSpPr/>
          <p:nvPr userDrawn="1"/>
        </p:nvSpPr>
        <p:spPr>
          <a:xfrm>
            <a:off x="10105383" y="2998788"/>
            <a:ext cx="4176282" cy="5816600"/>
          </a:xfrm>
          <a:prstGeom prst="roundRect">
            <a:avLst>
              <a:gd name="adj" fmla="val 4009"/>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3" name="Rounded Rectangle 2">
            <a:extLst>
              <a:ext uri="{FF2B5EF4-FFF2-40B4-BE49-F238E27FC236}">
                <a16:creationId xmlns:a16="http://schemas.microsoft.com/office/drawing/2014/main" id="{ECAB2535-986A-5928-8411-E031B3B9FCD9}"/>
              </a:ext>
            </a:extLst>
          </p:cNvPr>
          <p:cNvSpPr/>
          <p:nvPr userDrawn="1"/>
        </p:nvSpPr>
        <p:spPr>
          <a:xfrm>
            <a:off x="1147121" y="2998788"/>
            <a:ext cx="4176282" cy="5816600"/>
          </a:xfrm>
          <a:prstGeom prst="roundRect">
            <a:avLst>
              <a:gd name="adj" fmla="val 4009"/>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4" name="Rounded Rectangle 3">
            <a:extLst>
              <a:ext uri="{FF2B5EF4-FFF2-40B4-BE49-F238E27FC236}">
                <a16:creationId xmlns:a16="http://schemas.microsoft.com/office/drawing/2014/main" id="{2C08EA4F-2695-1A87-B2B8-81F4665F4732}"/>
              </a:ext>
            </a:extLst>
          </p:cNvPr>
          <p:cNvSpPr/>
          <p:nvPr userDrawn="1"/>
        </p:nvSpPr>
        <p:spPr>
          <a:xfrm>
            <a:off x="19063646" y="2998788"/>
            <a:ext cx="4176282" cy="5816600"/>
          </a:xfrm>
          <a:prstGeom prst="roundRect">
            <a:avLst>
              <a:gd name="adj" fmla="val 4009"/>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5" name="Rounded Rectangle 4">
            <a:extLst>
              <a:ext uri="{FF2B5EF4-FFF2-40B4-BE49-F238E27FC236}">
                <a16:creationId xmlns:a16="http://schemas.microsoft.com/office/drawing/2014/main" id="{EA145E20-1E13-6952-0928-996DC519DB15}"/>
              </a:ext>
            </a:extLst>
          </p:cNvPr>
          <p:cNvSpPr/>
          <p:nvPr userDrawn="1"/>
        </p:nvSpPr>
        <p:spPr>
          <a:xfrm>
            <a:off x="12341966" y="9118600"/>
            <a:ext cx="10897962" cy="3454400"/>
          </a:xfrm>
          <a:prstGeom prst="roundRect">
            <a:avLst>
              <a:gd name="adj" fmla="val 4009"/>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6" name="Rounded Rectangle 5">
            <a:extLst>
              <a:ext uri="{FF2B5EF4-FFF2-40B4-BE49-F238E27FC236}">
                <a16:creationId xmlns:a16="http://schemas.microsoft.com/office/drawing/2014/main" id="{8624B87D-76EF-DD8B-D625-EF95FFBCDAD7}"/>
              </a:ext>
            </a:extLst>
          </p:cNvPr>
          <p:cNvSpPr/>
          <p:nvPr userDrawn="1"/>
        </p:nvSpPr>
        <p:spPr>
          <a:xfrm>
            <a:off x="1140566" y="9118600"/>
            <a:ext cx="10897962" cy="3454400"/>
          </a:xfrm>
          <a:prstGeom prst="roundRect">
            <a:avLst>
              <a:gd name="adj" fmla="val 4009"/>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7" name="Rounded Rectangle 6">
            <a:extLst>
              <a:ext uri="{FF2B5EF4-FFF2-40B4-BE49-F238E27FC236}">
                <a16:creationId xmlns:a16="http://schemas.microsoft.com/office/drawing/2014/main" id="{819FA051-30FB-12EF-1A3B-5420FDB3E061}"/>
              </a:ext>
            </a:extLst>
          </p:cNvPr>
          <p:cNvSpPr/>
          <p:nvPr userDrawn="1"/>
        </p:nvSpPr>
        <p:spPr>
          <a:xfrm>
            <a:off x="5633396" y="2998788"/>
            <a:ext cx="4176282" cy="2755900"/>
          </a:xfrm>
          <a:prstGeom prst="roundRect">
            <a:avLst>
              <a:gd name="adj" fmla="val 4527"/>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8" name="Rounded Rectangle 7">
            <a:extLst>
              <a:ext uri="{FF2B5EF4-FFF2-40B4-BE49-F238E27FC236}">
                <a16:creationId xmlns:a16="http://schemas.microsoft.com/office/drawing/2014/main" id="{C269B9BA-693D-5C29-4793-E9AD1BCB8FC6}"/>
              </a:ext>
            </a:extLst>
          </p:cNvPr>
          <p:cNvSpPr/>
          <p:nvPr userDrawn="1"/>
        </p:nvSpPr>
        <p:spPr>
          <a:xfrm>
            <a:off x="5633396" y="6056313"/>
            <a:ext cx="4176282" cy="2755900"/>
          </a:xfrm>
          <a:prstGeom prst="roundRect">
            <a:avLst>
              <a:gd name="adj" fmla="val 4527"/>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9" name="Rounded Rectangle 8">
            <a:extLst>
              <a:ext uri="{FF2B5EF4-FFF2-40B4-BE49-F238E27FC236}">
                <a16:creationId xmlns:a16="http://schemas.microsoft.com/office/drawing/2014/main" id="{8C80E795-7FC8-D097-4D94-EA50BB0EBAD6}"/>
              </a:ext>
            </a:extLst>
          </p:cNvPr>
          <p:cNvSpPr/>
          <p:nvPr userDrawn="1"/>
        </p:nvSpPr>
        <p:spPr>
          <a:xfrm>
            <a:off x="14591658" y="2998788"/>
            <a:ext cx="4176282" cy="2755900"/>
          </a:xfrm>
          <a:prstGeom prst="roundRect">
            <a:avLst>
              <a:gd name="adj" fmla="val 4527"/>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10" name="Rounded Rectangle 9">
            <a:extLst>
              <a:ext uri="{FF2B5EF4-FFF2-40B4-BE49-F238E27FC236}">
                <a16:creationId xmlns:a16="http://schemas.microsoft.com/office/drawing/2014/main" id="{4FBE580C-645A-54F5-6552-2C604B78D514}"/>
              </a:ext>
            </a:extLst>
          </p:cNvPr>
          <p:cNvSpPr/>
          <p:nvPr userDrawn="1"/>
        </p:nvSpPr>
        <p:spPr>
          <a:xfrm>
            <a:off x="14591658" y="6056313"/>
            <a:ext cx="4176282" cy="2755900"/>
          </a:xfrm>
          <a:prstGeom prst="roundRect">
            <a:avLst>
              <a:gd name="adj" fmla="val 4527"/>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31" name="Text Placeholder 19">
            <a:extLst>
              <a:ext uri="{FF2B5EF4-FFF2-40B4-BE49-F238E27FC236}">
                <a16:creationId xmlns:a16="http://schemas.microsoft.com/office/drawing/2014/main" id="{A2D71D46-4A53-319E-4638-A67D5C687F73}"/>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2"/>
                </a:solidFill>
                <a:latin typeface="Poppins" pitchFamily="2" charset="77"/>
                <a:ea typeface="Poppins" pitchFamily="2" charset="77"/>
                <a:cs typeface="Poppins" pitchFamily="2" charset="77"/>
              </a:defRPr>
            </a:lvl1pPr>
          </a:lstStyle>
          <a:p>
            <a:pPr marL="0" indent="0" algn="l">
              <a:lnSpc>
                <a:spcPts val="4400"/>
              </a:lnSpc>
              <a:buNone/>
            </a:pPr>
            <a:r>
              <a:rPr lang="en-US" sz="3600" kern="0" spc="-72">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sz="3600">
              <a:solidFill>
                <a:schemeClr val="bg2"/>
              </a:solidFill>
            </a:endParaRPr>
          </a:p>
        </p:txBody>
      </p:sp>
      <p:sp>
        <p:nvSpPr>
          <p:cNvPr id="32" name="Text Placeholder 19">
            <a:extLst>
              <a:ext uri="{FF2B5EF4-FFF2-40B4-BE49-F238E27FC236}">
                <a16:creationId xmlns:a16="http://schemas.microsoft.com/office/drawing/2014/main" id="{133FB886-FF57-19AF-0A4D-7E0F975251F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12" name="Text Placeholder 11">
            <a:extLst>
              <a:ext uri="{FF2B5EF4-FFF2-40B4-BE49-F238E27FC236}">
                <a16:creationId xmlns:a16="http://schemas.microsoft.com/office/drawing/2014/main" id="{886ABE97-4550-BB35-04CE-50B646433E29}"/>
              </a:ext>
            </a:extLst>
          </p:cNvPr>
          <p:cNvSpPr>
            <a:spLocks noGrp="1"/>
          </p:cNvSpPr>
          <p:nvPr>
            <p:ph type="body" sz="quarter" idx="16" hasCustomPrompt="1"/>
          </p:nvPr>
        </p:nvSpPr>
        <p:spPr>
          <a:xfrm>
            <a:off x="1508863" y="3423965"/>
            <a:ext cx="3455024"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lvl="0"/>
            <a:r>
              <a:rPr lang="en-US"/>
              <a:t>Visual Studio</a:t>
            </a:r>
          </a:p>
        </p:txBody>
      </p:sp>
      <p:sp>
        <p:nvSpPr>
          <p:cNvPr id="36" name="Text Placeholder 11">
            <a:extLst>
              <a:ext uri="{FF2B5EF4-FFF2-40B4-BE49-F238E27FC236}">
                <a16:creationId xmlns:a16="http://schemas.microsoft.com/office/drawing/2014/main" id="{0A795EA2-9A65-1A47-5947-81E6A1749E11}"/>
              </a:ext>
            </a:extLst>
          </p:cNvPr>
          <p:cNvSpPr>
            <a:spLocks noGrp="1"/>
          </p:cNvSpPr>
          <p:nvPr>
            <p:ph type="body" sz="quarter" idx="17" hasCustomPrompt="1"/>
          </p:nvPr>
        </p:nvSpPr>
        <p:spPr>
          <a:xfrm>
            <a:off x="1508863" y="4077107"/>
            <a:ext cx="3455024"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p:txBody>
      </p:sp>
      <p:sp>
        <p:nvSpPr>
          <p:cNvPr id="37" name="Text Placeholder 11">
            <a:extLst>
              <a:ext uri="{FF2B5EF4-FFF2-40B4-BE49-F238E27FC236}">
                <a16:creationId xmlns:a16="http://schemas.microsoft.com/office/drawing/2014/main" id="{5B7620F3-B2C0-B194-DEA0-149CE7065433}"/>
              </a:ext>
            </a:extLst>
          </p:cNvPr>
          <p:cNvSpPr>
            <a:spLocks noGrp="1"/>
          </p:cNvSpPr>
          <p:nvPr>
            <p:ph type="body" sz="quarter" idx="18" hasCustomPrompt="1"/>
          </p:nvPr>
        </p:nvSpPr>
        <p:spPr>
          <a:xfrm>
            <a:off x="5996971" y="3423965"/>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lvl="0"/>
            <a:r>
              <a:rPr lang="en-US"/>
              <a:t>GitHub</a:t>
            </a:r>
          </a:p>
        </p:txBody>
      </p:sp>
      <p:sp>
        <p:nvSpPr>
          <p:cNvPr id="38" name="Text Placeholder 11">
            <a:extLst>
              <a:ext uri="{FF2B5EF4-FFF2-40B4-BE49-F238E27FC236}">
                <a16:creationId xmlns:a16="http://schemas.microsoft.com/office/drawing/2014/main" id="{628C123C-C80D-CEA8-6BA1-E96802429457}"/>
              </a:ext>
            </a:extLst>
          </p:cNvPr>
          <p:cNvSpPr>
            <a:spLocks noGrp="1"/>
          </p:cNvSpPr>
          <p:nvPr>
            <p:ph type="body" sz="quarter" idx="19" hasCustomPrompt="1"/>
          </p:nvPr>
        </p:nvSpPr>
        <p:spPr>
          <a:xfrm>
            <a:off x="5996971" y="4077107"/>
            <a:ext cx="3518818"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p:txBody>
      </p:sp>
      <p:sp>
        <p:nvSpPr>
          <p:cNvPr id="39" name="Text Placeholder 11">
            <a:extLst>
              <a:ext uri="{FF2B5EF4-FFF2-40B4-BE49-F238E27FC236}">
                <a16:creationId xmlns:a16="http://schemas.microsoft.com/office/drawing/2014/main" id="{A9DA79F8-4CAE-1EC4-9373-75963FEE1E94}"/>
              </a:ext>
            </a:extLst>
          </p:cNvPr>
          <p:cNvSpPr>
            <a:spLocks noGrp="1"/>
          </p:cNvSpPr>
          <p:nvPr>
            <p:ph type="body" sz="quarter" idx="20" hasCustomPrompt="1"/>
          </p:nvPr>
        </p:nvSpPr>
        <p:spPr>
          <a:xfrm>
            <a:off x="5996971" y="6418374"/>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lvl="0"/>
            <a:r>
              <a:rPr lang="en-US"/>
              <a:t>Azure</a:t>
            </a:r>
          </a:p>
        </p:txBody>
      </p:sp>
      <p:sp>
        <p:nvSpPr>
          <p:cNvPr id="40" name="Text Placeholder 11">
            <a:extLst>
              <a:ext uri="{FF2B5EF4-FFF2-40B4-BE49-F238E27FC236}">
                <a16:creationId xmlns:a16="http://schemas.microsoft.com/office/drawing/2014/main" id="{1EE84F26-DA6E-E86D-60BB-B8034F5592E2}"/>
              </a:ext>
            </a:extLst>
          </p:cNvPr>
          <p:cNvSpPr>
            <a:spLocks noGrp="1"/>
          </p:cNvSpPr>
          <p:nvPr>
            <p:ph type="body" sz="quarter" idx="21" hasCustomPrompt="1"/>
          </p:nvPr>
        </p:nvSpPr>
        <p:spPr>
          <a:xfrm>
            <a:off x="5996971" y="7071516"/>
            <a:ext cx="3518818"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
        <p:nvSpPr>
          <p:cNvPr id="41" name="Text Placeholder 11">
            <a:extLst>
              <a:ext uri="{FF2B5EF4-FFF2-40B4-BE49-F238E27FC236}">
                <a16:creationId xmlns:a16="http://schemas.microsoft.com/office/drawing/2014/main" id="{BB3A2383-F830-07D8-0764-C882357FB82A}"/>
              </a:ext>
            </a:extLst>
          </p:cNvPr>
          <p:cNvSpPr>
            <a:spLocks noGrp="1"/>
          </p:cNvSpPr>
          <p:nvPr>
            <p:ph type="body" sz="quarter" idx="22" hasCustomPrompt="1"/>
          </p:nvPr>
        </p:nvSpPr>
        <p:spPr>
          <a:xfrm>
            <a:off x="10418246" y="3423965"/>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lvl="0"/>
            <a:r>
              <a:rPr lang="en-US"/>
              <a:t>VS Code</a:t>
            </a:r>
          </a:p>
        </p:txBody>
      </p:sp>
      <p:sp>
        <p:nvSpPr>
          <p:cNvPr id="42" name="Text Placeholder 11">
            <a:extLst>
              <a:ext uri="{FF2B5EF4-FFF2-40B4-BE49-F238E27FC236}">
                <a16:creationId xmlns:a16="http://schemas.microsoft.com/office/drawing/2014/main" id="{7859223D-E906-7E6E-E267-7B1ED056B7E5}"/>
              </a:ext>
            </a:extLst>
          </p:cNvPr>
          <p:cNvSpPr>
            <a:spLocks noGrp="1"/>
          </p:cNvSpPr>
          <p:nvPr>
            <p:ph type="body" sz="quarter" idx="23" hasCustomPrompt="1"/>
          </p:nvPr>
        </p:nvSpPr>
        <p:spPr>
          <a:xfrm>
            <a:off x="10418246" y="4077106"/>
            <a:ext cx="3518818" cy="1801179"/>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
        <p:nvSpPr>
          <p:cNvPr id="43" name="Text Placeholder 11">
            <a:extLst>
              <a:ext uri="{FF2B5EF4-FFF2-40B4-BE49-F238E27FC236}">
                <a16:creationId xmlns:a16="http://schemas.microsoft.com/office/drawing/2014/main" id="{D4F8004B-C7F7-50CF-E876-8D1240248379}"/>
              </a:ext>
            </a:extLst>
          </p:cNvPr>
          <p:cNvSpPr>
            <a:spLocks noGrp="1"/>
          </p:cNvSpPr>
          <p:nvPr>
            <p:ph type="body" sz="quarter" idx="24" hasCustomPrompt="1"/>
          </p:nvPr>
        </p:nvSpPr>
        <p:spPr>
          <a:xfrm>
            <a:off x="14909859" y="3423965"/>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bg1"/>
                </a:solidFill>
                <a:latin typeface="Segoe UI Variable Text Semibold" pitchFamily="34" charset="0"/>
                <a:ea typeface="Segoe UI Variable Text Semibold" pitchFamily="34" charset="-122"/>
                <a:cs typeface="Segoe UI Variable Text Semibold" pitchFamily="34" charset="-120"/>
              </a:rPr>
              <a:t>Power Platforms</a:t>
            </a:r>
            <a:endParaRPr lang="en-US" sz="2000">
              <a:solidFill>
                <a:schemeClr val="bg1"/>
              </a:solidFill>
            </a:endParaRPr>
          </a:p>
        </p:txBody>
      </p:sp>
      <p:sp>
        <p:nvSpPr>
          <p:cNvPr id="44" name="Text Placeholder 11">
            <a:extLst>
              <a:ext uri="{FF2B5EF4-FFF2-40B4-BE49-F238E27FC236}">
                <a16:creationId xmlns:a16="http://schemas.microsoft.com/office/drawing/2014/main" id="{0C81BE12-6DEF-E252-19D0-5AD115D0CCE8}"/>
              </a:ext>
            </a:extLst>
          </p:cNvPr>
          <p:cNvSpPr>
            <a:spLocks noGrp="1"/>
          </p:cNvSpPr>
          <p:nvPr>
            <p:ph type="body" sz="quarter" idx="25" hasCustomPrompt="1"/>
          </p:nvPr>
        </p:nvSpPr>
        <p:spPr>
          <a:xfrm>
            <a:off x="14909859" y="4077106"/>
            <a:ext cx="3518818" cy="916897"/>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
        <p:nvSpPr>
          <p:cNvPr id="45" name="Text Placeholder 11">
            <a:extLst>
              <a:ext uri="{FF2B5EF4-FFF2-40B4-BE49-F238E27FC236}">
                <a16:creationId xmlns:a16="http://schemas.microsoft.com/office/drawing/2014/main" id="{7EEE600B-D741-33A2-6D31-E2D8D958D148}"/>
              </a:ext>
            </a:extLst>
          </p:cNvPr>
          <p:cNvSpPr>
            <a:spLocks noGrp="1"/>
          </p:cNvSpPr>
          <p:nvPr>
            <p:ph type="body" sz="quarter" idx="26" hasCustomPrompt="1"/>
          </p:nvPr>
        </p:nvSpPr>
        <p:spPr>
          <a:xfrm>
            <a:off x="19381376" y="3423965"/>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bg1"/>
                </a:solidFill>
                <a:latin typeface="Segoe UI Variable Text Semibold" pitchFamily="34" charset="0"/>
                <a:ea typeface="Segoe UI Variable Text Semibold" pitchFamily="34" charset="-122"/>
                <a:cs typeface="Segoe UI Variable Text Semibold" pitchFamily="34" charset="-120"/>
              </a:rPr>
              <a:t>Customer segments</a:t>
            </a:r>
            <a:endParaRPr lang="en-US" sz="2000">
              <a:solidFill>
                <a:schemeClr val="bg1"/>
              </a:solidFill>
            </a:endParaRPr>
          </a:p>
        </p:txBody>
      </p:sp>
      <p:sp>
        <p:nvSpPr>
          <p:cNvPr id="46" name="Text Placeholder 11">
            <a:extLst>
              <a:ext uri="{FF2B5EF4-FFF2-40B4-BE49-F238E27FC236}">
                <a16:creationId xmlns:a16="http://schemas.microsoft.com/office/drawing/2014/main" id="{37CA04C9-8DEF-D303-5413-9657CE578796}"/>
              </a:ext>
            </a:extLst>
          </p:cNvPr>
          <p:cNvSpPr>
            <a:spLocks noGrp="1"/>
          </p:cNvSpPr>
          <p:nvPr>
            <p:ph type="body" sz="quarter" idx="27" hasCustomPrompt="1"/>
          </p:nvPr>
        </p:nvSpPr>
        <p:spPr>
          <a:xfrm>
            <a:off x="19381376" y="4077106"/>
            <a:ext cx="3518818" cy="1801179"/>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
        <p:nvSpPr>
          <p:cNvPr id="47" name="Text Placeholder 11">
            <a:extLst>
              <a:ext uri="{FF2B5EF4-FFF2-40B4-BE49-F238E27FC236}">
                <a16:creationId xmlns:a16="http://schemas.microsoft.com/office/drawing/2014/main" id="{58352444-9C3C-333D-00D4-136BD6518505}"/>
              </a:ext>
            </a:extLst>
          </p:cNvPr>
          <p:cNvSpPr>
            <a:spLocks noGrp="1"/>
          </p:cNvSpPr>
          <p:nvPr>
            <p:ph type="body" sz="quarter" idx="28" hasCustomPrompt="1"/>
          </p:nvPr>
        </p:nvSpPr>
        <p:spPr>
          <a:xfrm>
            <a:off x="14909859" y="6418374"/>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lvl="0"/>
            <a:r>
              <a:rPr lang="en-US"/>
              <a:t>.NET</a:t>
            </a:r>
          </a:p>
        </p:txBody>
      </p:sp>
      <p:sp>
        <p:nvSpPr>
          <p:cNvPr id="48" name="Text Placeholder 11">
            <a:extLst>
              <a:ext uri="{FF2B5EF4-FFF2-40B4-BE49-F238E27FC236}">
                <a16:creationId xmlns:a16="http://schemas.microsoft.com/office/drawing/2014/main" id="{F1BF7260-F03F-13E9-3B69-7FD308BFAB5D}"/>
              </a:ext>
            </a:extLst>
          </p:cNvPr>
          <p:cNvSpPr>
            <a:spLocks noGrp="1"/>
          </p:cNvSpPr>
          <p:nvPr>
            <p:ph type="body" sz="quarter" idx="29" hasCustomPrompt="1"/>
          </p:nvPr>
        </p:nvSpPr>
        <p:spPr>
          <a:xfrm>
            <a:off x="14909859" y="7071516"/>
            <a:ext cx="3518818"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p:txBody>
      </p:sp>
      <p:sp>
        <p:nvSpPr>
          <p:cNvPr id="49" name="Text Placeholder 11">
            <a:extLst>
              <a:ext uri="{FF2B5EF4-FFF2-40B4-BE49-F238E27FC236}">
                <a16:creationId xmlns:a16="http://schemas.microsoft.com/office/drawing/2014/main" id="{BC3F6136-BDBF-22BD-5D85-39FF3E82F5D1}"/>
              </a:ext>
            </a:extLst>
          </p:cNvPr>
          <p:cNvSpPr>
            <a:spLocks noGrp="1"/>
          </p:cNvSpPr>
          <p:nvPr>
            <p:ph type="body" sz="quarter" idx="30" hasCustomPrompt="1"/>
          </p:nvPr>
        </p:nvSpPr>
        <p:spPr>
          <a:xfrm>
            <a:off x="1508863" y="9503218"/>
            <a:ext cx="3455024"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bg1"/>
                </a:solidFill>
                <a:latin typeface="Segoe UI Variable Text Semibold" pitchFamily="34" charset="0"/>
                <a:ea typeface="Segoe UI Variable Text Semibold" pitchFamily="34" charset="-122"/>
                <a:cs typeface="Segoe UI Variable Text Semibold" pitchFamily="34" charset="-120"/>
              </a:rPr>
              <a:t>Other open source</a:t>
            </a:r>
            <a:endParaRPr lang="en-US" sz="2000">
              <a:solidFill>
                <a:schemeClr val="bg1"/>
              </a:solidFill>
            </a:endParaRPr>
          </a:p>
        </p:txBody>
      </p:sp>
      <p:sp>
        <p:nvSpPr>
          <p:cNvPr id="50" name="Text Placeholder 11">
            <a:extLst>
              <a:ext uri="{FF2B5EF4-FFF2-40B4-BE49-F238E27FC236}">
                <a16:creationId xmlns:a16="http://schemas.microsoft.com/office/drawing/2014/main" id="{5FFCC4BE-9479-50F2-8B22-BDBF731DFC93}"/>
              </a:ext>
            </a:extLst>
          </p:cNvPr>
          <p:cNvSpPr>
            <a:spLocks noGrp="1"/>
          </p:cNvSpPr>
          <p:nvPr>
            <p:ph type="body" sz="quarter" idx="31" hasCustomPrompt="1"/>
          </p:nvPr>
        </p:nvSpPr>
        <p:spPr>
          <a:xfrm>
            <a:off x="1508863" y="10156360"/>
            <a:ext cx="10159662"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
        <p:nvSpPr>
          <p:cNvPr id="51" name="Text Placeholder 11">
            <a:extLst>
              <a:ext uri="{FF2B5EF4-FFF2-40B4-BE49-F238E27FC236}">
                <a16:creationId xmlns:a16="http://schemas.microsoft.com/office/drawing/2014/main" id="{56C360BD-B8FC-5C93-1072-AF55C43B7650}"/>
              </a:ext>
            </a:extLst>
          </p:cNvPr>
          <p:cNvSpPr>
            <a:spLocks noGrp="1"/>
          </p:cNvSpPr>
          <p:nvPr>
            <p:ph type="body" sz="quarter" idx="32" hasCustomPrompt="1"/>
          </p:nvPr>
        </p:nvSpPr>
        <p:spPr>
          <a:xfrm>
            <a:off x="12712776" y="9503218"/>
            <a:ext cx="3455024"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bg1"/>
                </a:solidFill>
                <a:latin typeface="Segoe UI Variable Text Semibold" pitchFamily="34" charset="0"/>
                <a:ea typeface="Segoe UI Variable Text Semibold" pitchFamily="34" charset="-122"/>
                <a:cs typeface="Segoe UI Variable Text Semibold" pitchFamily="34" charset="-120"/>
              </a:rPr>
              <a:t>Azure AI Foundry</a:t>
            </a:r>
            <a:endParaRPr lang="en-US" sz="2000">
              <a:solidFill>
                <a:schemeClr val="bg1"/>
              </a:solidFill>
            </a:endParaRPr>
          </a:p>
        </p:txBody>
      </p:sp>
      <p:sp>
        <p:nvSpPr>
          <p:cNvPr id="52" name="Text Placeholder 11">
            <a:extLst>
              <a:ext uri="{FF2B5EF4-FFF2-40B4-BE49-F238E27FC236}">
                <a16:creationId xmlns:a16="http://schemas.microsoft.com/office/drawing/2014/main" id="{352C7C83-7936-091F-4439-34CDB5EE110A}"/>
              </a:ext>
            </a:extLst>
          </p:cNvPr>
          <p:cNvSpPr>
            <a:spLocks noGrp="1"/>
          </p:cNvSpPr>
          <p:nvPr>
            <p:ph type="body" sz="quarter" idx="33" hasCustomPrompt="1"/>
          </p:nvPr>
        </p:nvSpPr>
        <p:spPr>
          <a:xfrm>
            <a:off x="12712776" y="10156360"/>
            <a:ext cx="10159662"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Tree>
    <p:extLst>
      <p:ext uri="{BB962C8B-B14F-4D97-AF65-F5344CB8AC3E}">
        <p14:creationId xmlns:p14="http://schemas.microsoft.com/office/powerpoint/2010/main" val="10924161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 points ">
    <p:bg>
      <p:bgPr>
        <a:solidFill>
          <a:schemeClr val="tx2"/>
        </a:solidFill>
        <a:effectLst/>
      </p:bgPr>
    </p:bg>
    <p:spTree>
      <p:nvGrpSpPr>
        <p:cNvPr id="1" name=""/>
        <p:cNvGrpSpPr/>
        <p:nvPr/>
      </p:nvGrpSpPr>
      <p:grpSpPr>
        <a:xfrm>
          <a:off x="0" y="0"/>
          <a:ext cx="0" cy="0"/>
          <a:chOff x="0" y="0"/>
          <a:chExt cx="0" cy="0"/>
        </a:xfrm>
      </p:grpSpPr>
      <p:sp>
        <p:nvSpPr>
          <p:cNvPr id="22" name="Text Placeholder 19">
            <a:extLst>
              <a:ext uri="{FF2B5EF4-FFF2-40B4-BE49-F238E27FC236}">
                <a16:creationId xmlns:a16="http://schemas.microsoft.com/office/drawing/2014/main" id="{812F4516-B7BA-BEFA-4780-633BDB5DE2CF}"/>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tx2"/>
                </a:solidFill>
                <a:latin typeface="Poppins" pitchFamily="2" charset="77"/>
                <a:ea typeface="Poppins" pitchFamily="2" charset="77"/>
                <a:cs typeface="Poppins" pitchFamily="2" charset="77"/>
              </a:defRPr>
            </a:lvl1pPr>
          </a:lstStyle>
          <a:p>
            <a:pPr marL="0" indent="0" algn="l">
              <a:lnSpc>
                <a:spcPts val="4400"/>
              </a:lnSpc>
              <a:buNone/>
            </a:pPr>
            <a:r>
              <a:rPr lang="en-US" sz="3600" kern="0" spc="-72">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sz="3600">
              <a:solidFill>
                <a:schemeClr val="bg2"/>
              </a:solidFill>
            </a:endParaRPr>
          </a:p>
        </p:txBody>
      </p:sp>
      <p:sp>
        <p:nvSpPr>
          <p:cNvPr id="23" name="Text Placeholder 19">
            <a:extLst>
              <a:ext uri="{FF2B5EF4-FFF2-40B4-BE49-F238E27FC236}">
                <a16:creationId xmlns:a16="http://schemas.microsoft.com/office/drawing/2014/main" id="{14C7B3E5-66D1-A923-2396-A692EF097A5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4" name="Text Placeholder 19">
            <a:extLst>
              <a:ext uri="{FF2B5EF4-FFF2-40B4-BE49-F238E27FC236}">
                <a16:creationId xmlns:a16="http://schemas.microsoft.com/office/drawing/2014/main" id="{C69E8F99-06B4-11A2-9E22-F55894D275F6}"/>
              </a:ext>
            </a:extLst>
          </p:cNvPr>
          <p:cNvSpPr>
            <a:spLocks noGrp="1"/>
          </p:cNvSpPr>
          <p:nvPr>
            <p:ph type="body" sz="quarter" idx="16" hasCustomPrompt="1"/>
          </p:nvPr>
        </p:nvSpPr>
        <p:spPr>
          <a:xfrm>
            <a:off x="1070062"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5" name="Text Placeholder 19">
            <a:extLst>
              <a:ext uri="{FF2B5EF4-FFF2-40B4-BE49-F238E27FC236}">
                <a16:creationId xmlns:a16="http://schemas.microsoft.com/office/drawing/2014/main" id="{EB211761-62DE-1BD0-0F13-6C9BBD151D6E}"/>
              </a:ext>
            </a:extLst>
          </p:cNvPr>
          <p:cNvSpPr>
            <a:spLocks noGrp="1"/>
          </p:cNvSpPr>
          <p:nvPr>
            <p:ph type="body" sz="quarter" idx="17" hasCustomPrompt="1"/>
          </p:nvPr>
        </p:nvSpPr>
        <p:spPr>
          <a:xfrm>
            <a:off x="8533180"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6" name="Text Placeholder 19">
            <a:extLst>
              <a:ext uri="{FF2B5EF4-FFF2-40B4-BE49-F238E27FC236}">
                <a16:creationId xmlns:a16="http://schemas.microsoft.com/office/drawing/2014/main" id="{5186AC01-A512-7A5E-6CEE-9289E205EF3B}"/>
              </a:ext>
            </a:extLst>
          </p:cNvPr>
          <p:cNvSpPr>
            <a:spLocks noGrp="1"/>
          </p:cNvSpPr>
          <p:nvPr>
            <p:ph type="body" sz="quarter" idx="18" hasCustomPrompt="1"/>
          </p:nvPr>
        </p:nvSpPr>
        <p:spPr>
          <a:xfrm>
            <a:off x="15996298"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7" name="Text Placeholder 19">
            <a:extLst>
              <a:ext uri="{FF2B5EF4-FFF2-40B4-BE49-F238E27FC236}">
                <a16:creationId xmlns:a16="http://schemas.microsoft.com/office/drawing/2014/main" id="{0E46BC8D-7839-4E05-7177-5A7D07AFE83B}"/>
              </a:ext>
            </a:extLst>
          </p:cNvPr>
          <p:cNvSpPr>
            <a:spLocks noGrp="1"/>
          </p:cNvSpPr>
          <p:nvPr>
            <p:ph type="body" sz="quarter" idx="19" hasCustomPrompt="1"/>
          </p:nvPr>
        </p:nvSpPr>
        <p:spPr>
          <a:xfrm>
            <a:off x="1070062" y="4978400"/>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01</a:t>
            </a:r>
          </a:p>
        </p:txBody>
      </p:sp>
      <p:sp>
        <p:nvSpPr>
          <p:cNvPr id="28" name="Text Placeholder 19">
            <a:extLst>
              <a:ext uri="{FF2B5EF4-FFF2-40B4-BE49-F238E27FC236}">
                <a16:creationId xmlns:a16="http://schemas.microsoft.com/office/drawing/2014/main" id="{1A3F1DE1-9486-94F9-F8C4-FCA6A366A812}"/>
              </a:ext>
            </a:extLst>
          </p:cNvPr>
          <p:cNvSpPr>
            <a:spLocks noGrp="1"/>
          </p:cNvSpPr>
          <p:nvPr>
            <p:ph type="body" sz="quarter" idx="20" hasCustomPrompt="1"/>
          </p:nvPr>
        </p:nvSpPr>
        <p:spPr>
          <a:xfrm>
            <a:off x="8533180" y="4978400"/>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02</a:t>
            </a:r>
          </a:p>
        </p:txBody>
      </p:sp>
      <p:sp>
        <p:nvSpPr>
          <p:cNvPr id="29" name="Text Placeholder 19">
            <a:extLst>
              <a:ext uri="{FF2B5EF4-FFF2-40B4-BE49-F238E27FC236}">
                <a16:creationId xmlns:a16="http://schemas.microsoft.com/office/drawing/2014/main" id="{1809FAA8-4438-1292-185B-80CEDAE49B71}"/>
              </a:ext>
            </a:extLst>
          </p:cNvPr>
          <p:cNvSpPr>
            <a:spLocks noGrp="1"/>
          </p:cNvSpPr>
          <p:nvPr>
            <p:ph type="body" sz="quarter" idx="21" hasCustomPrompt="1"/>
          </p:nvPr>
        </p:nvSpPr>
        <p:spPr>
          <a:xfrm>
            <a:off x="15996298" y="4978400"/>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03</a:t>
            </a:r>
          </a:p>
        </p:txBody>
      </p:sp>
      <p:sp>
        <p:nvSpPr>
          <p:cNvPr id="30" name="Text Placeholder 19">
            <a:extLst>
              <a:ext uri="{FF2B5EF4-FFF2-40B4-BE49-F238E27FC236}">
                <a16:creationId xmlns:a16="http://schemas.microsoft.com/office/drawing/2014/main" id="{425BD7DD-2C9A-6B18-7259-5C98CFE5D060}"/>
              </a:ext>
            </a:extLst>
          </p:cNvPr>
          <p:cNvSpPr>
            <a:spLocks noGrp="1"/>
          </p:cNvSpPr>
          <p:nvPr>
            <p:ph type="body" sz="quarter" idx="22" hasCustomPrompt="1"/>
          </p:nvPr>
        </p:nvSpPr>
        <p:spPr>
          <a:xfrm>
            <a:off x="1070062"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1" name="Text Placeholder 19">
            <a:extLst>
              <a:ext uri="{FF2B5EF4-FFF2-40B4-BE49-F238E27FC236}">
                <a16:creationId xmlns:a16="http://schemas.microsoft.com/office/drawing/2014/main" id="{CB8482BC-A013-BCE9-8E5B-C554713CC90E}"/>
              </a:ext>
            </a:extLst>
          </p:cNvPr>
          <p:cNvSpPr>
            <a:spLocks noGrp="1"/>
          </p:cNvSpPr>
          <p:nvPr>
            <p:ph type="body" sz="quarter" idx="23" hasCustomPrompt="1"/>
          </p:nvPr>
        </p:nvSpPr>
        <p:spPr>
          <a:xfrm>
            <a:off x="8533180"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2" name="Text Placeholder 19">
            <a:extLst>
              <a:ext uri="{FF2B5EF4-FFF2-40B4-BE49-F238E27FC236}">
                <a16:creationId xmlns:a16="http://schemas.microsoft.com/office/drawing/2014/main" id="{463D4968-8D49-451E-3C9D-FB11A4255B21}"/>
              </a:ext>
            </a:extLst>
          </p:cNvPr>
          <p:cNvSpPr>
            <a:spLocks noGrp="1"/>
          </p:cNvSpPr>
          <p:nvPr>
            <p:ph type="body" sz="quarter" idx="24" hasCustomPrompt="1"/>
          </p:nvPr>
        </p:nvSpPr>
        <p:spPr>
          <a:xfrm>
            <a:off x="15994733"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3" name="Text Placeholder 19">
            <a:extLst>
              <a:ext uri="{FF2B5EF4-FFF2-40B4-BE49-F238E27FC236}">
                <a16:creationId xmlns:a16="http://schemas.microsoft.com/office/drawing/2014/main" id="{B6E23FF7-BF85-13BC-B407-71A856F1186E}"/>
              </a:ext>
            </a:extLst>
          </p:cNvPr>
          <p:cNvSpPr>
            <a:spLocks noGrp="1"/>
          </p:cNvSpPr>
          <p:nvPr>
            <p:ph type="body" sz="quarter" idx="25" hasCustomPrompt="1"/>
          </p:nvPr>
        </p:nvSpPr>
        <p:spPr>
          <a:xfrm>
            <a:off x="1070062"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4" name="Text Placeholder 19">
            <a:extLst>
              <a:ext uri="{FF2B5EF4-FFF2-40B4-BE49-F238E27FC236}">
                <a16:creationId xmlns:a16="http://schemas.microsoft.com/office/drawing/2014/main" id="{6575270B-ED3A-F933-53D2-94F8F53C2C36}"/>
              </a:ext>
            </a:extLst>
          </p:cNvPr>
          <p:cNvSpPr>
            <a:spLocks noGrp="1"/>
          </p:cNvSpPr>
          <p:nvPr>
            <p:ph type="body" sz="quarter" idx="26" hasCustomPrompt="1"/>
          </p:nvPr>
        </p:nvSpPr>
        <p:spPr>
          <a:xfrm>
            <a:off x="1070062" y="8447741"/>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04</a:t>
            </a:r>
          </a:p>
        </p:txBody>
      </p:sp>
      <p:sp>
        <p:nvSpPr>
          <p:cNvPr id="35" name="Text Placeholder 19">
            <a:extLst>
              <a:ext uri="{FF2B5EF4-FFF2-40B4-BE49-F238E27FC236}">
                <a16:creationId xmlns:a16="http://schemas.microsoft.com/office/drawing/2014/main" id="{53F97303-5622-B795-499D-0B796A7BF283}"/>
              </a:ext>
            </a:extLst>
          </p:cNvPr>
          <p:cNvSpPr>
            <a:spLocks noGrp="1"/>
          </p:cNvSpPr>
          <p:nvPr>
            <p:ph type="body" sz="quarter" idx="27" hasCustomPrompt="1"/>
          </p:nvPr>
        </p:nvSpPr>
        <p:spPr>
          <a:xfrm>
            <a:off x="1070062"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6" name="Text Placeholder 19">
            <a:extLst>
              <a:ext uri="{FF2B5EF4-FFF2-40B4-BE49-F238E27FC236}">
                <a16:creationId xmlns:a16="http://schemas.microsoft.com/office/drawing/2014/main" id="{E6B6A05E-31B4-B9BA-E1A6-763C8C26F66C}"/>
              </a:ext>
            </a:extLst>
          </p:cNvPr>
          <p:cNvSpPr>
            <a:spLocks noGrp="1"/>
          </p:cNvSpPr>
          <p:nvPr>
            <p:ph type="body" sz="quarter" idx="28" hasCustomPrompt="1"/>
          </p:nvPr>
        </p:nvSpPr>
        <p:spPr>
          <a:xfrm>
            <a:off x="8533180"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7" name="Text Placeholder 19">
            <a:extLst>
              <a:ext uri="{FF2B5EF4-FFF2-40B4-BE49-F238E27FC236}">
                <a16:creationId xmlns:a16="http://schemas.microsoft.com/office/drawing/2014/main" id="{ECBBC7AA-4D7B-695B-E49F-77FA353D639F}"/>
              </a:ext>
            </a:extLst>
          </p:cNvPr>
          <p:cNvSpPr>
            <a:spLocks noGrp="1"/>
          </p:cNvSpPr>
          <p:nvPr>
            <p:ph type="body" sz="quarter" idx="29" hasCustomPrompt="1"/>
          </p:nvPr>
        </p:nvSpPr>
        <p:spPr>
          <a:xfrm>
            <a:off x="8533180" y="8447741"/>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05</a:t>
            </a:r>
          </a:p>
        </p:txBody>
      </p:sp>
      <p:sp>
        <p:nvSpPr>
          <p:cNvPr id="38" name="Text Placeholder 19">
            <a:extLst>
              <a:ext uri="{FF2B5EF4-FFF2-40B4-BE49-F238E27FC236}">
                <a16:creationId xmlns:a16="http://schemas.microsoft.com/office/drawing/2014/main" id="{F95B2C93-E980-53CF-8849-C968A0522AD9}"/>
              </a:ext>
            </a:extLst>
          </p:cNvPr>
          <p:cNvSpPr>
            <a:spLocks noGrp="1"/>
          </p:cNvSpPr>
          <p:nvPr>
            <p:ph type="body" sz="quarter" idx="30" hasCustomPrompt="1"/>
          </p:nvPr>
        </p:nvSpPr>
        <p:spPr>
          <a:xfrm>
            <a:off x="8533180"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9" name="Text Placeholder 19">
            <a:extLst>
              <a:ext uri="{FF2B5EF4-FFF2-40B4-BE49-F238E27FC236}">
                <a16:creationId xmlns:a16="http://schemas.microsoft.com/office/drawing/2014/main" id="{95E56D5D-5992-337A-90C2-56F2C5B5E1DF}"/>
              </a:ext>
            </a:extLst>
          </p:cNvPr>
          <p:cNvSpPr>
            <a:spLocks noGrp="1"/>
          </p:cNvSpPr>
          <p:nvPr>
            <p:ph type="body" sz="quarter" idx="31" hasCustomPrompt="1"/>
          </p:nvPr>
        </p:nvSpPr>
        <p:spPr>
          <a:xfrm>
            <a:off x="15994733"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40" name="Text Placeholder 19">
            <a:extLst>
              <a:ext uri="{FF2B5EF4-FFF2-40B4-BE49-F238E27FC236}">
                <a16:creationId xmlns:a16="http://schemas.microsoft.com/office/drawing/2014/main" id="{37FD1B92-76A7-558B-C09E-FBA89070A89A}"/>
              </a:ext>
            </a:extLst>
          </p:cNvPr>
          <p:cNvSpPr>
            <a:spLocks noGrp="1"/>
          </p:cNvSpPr>
          <p:nvPr>
            <p:ph type="body" sz="quarter" idx="32" hasCustomPrompt="1"/>
          </p:nvPr>
        </p:nvSpPr>
        <p:spPr>
          <a:xfrm>
            <a:off x="15994733" y="8447741"/>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06</a:t>
            </a:r>
          </a:p>
        </p:txBody>
      </p:sp>
      <p:sp>
        <p:nvSpPr>
          <p:cNvPr id="41" name="Text Placeholder 19">
            <a:extLst>
              <a:ext uri="{FF2B5EF4-FFF2-40B4-BE49-F238E27FC236}">
                <a16:creationId xmlns:a16="http://schemas.microsoft.com/office/drawing/2014/main" id="{2DFB9F47-1CBA-FE2C-4366-0D621D6EC23D}"/>
              </a:ext>
            </a:extLst>
          </p:cNvPr>
          <p:cNvSpPr>
            <a:spLocks noGrp="1"/>
          </p:cNvSpPr>
          <p:nvPr>
            <p:ph type="body" sz="quarter" idx="33" hasCustomPrompt="1"/>
          </p:nvPr>
        </p:nvSpPr>
        <p:spPr>
          <a:xfrm>
            <a:off x="15994733"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Tree>
    <p:extLst>
      <p:ext uri="{BB962C8B-B14F-4D97-AF65-F5344CB8AC3E}">
        <p14:creationId xmlns:p14="http://schemas.microsoft.com/office/powerpoint/2010/main" val="39306608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2">
    <p:bg>
      <p:bgPr>
        <a:solidFill>
          <a:schemeClr val="tx2"/>
        </a:solidFill>
        <a:effectLst/>
      </p:bgPr>
    </p:bg>
    <p:spTree>
      <p:nvGrpSpPr>
        <p:cNvPr id="1" name=""/>
        <p:cNvGrpSpPr/>
        <p:nvPr/>
      </p:nvGrpSpPr>
      <p:grpSpPr>
        <a:xfrm>
          <a:off x="0" y="0"/>
          <a:ext cx="0" cy="0"/>
          <a:chOff x="0" y="0"/>
          <a:chExt cx="0" cy="0"/>
        </a:xfrm>
      </p:grpSpPr>
      <p:sp>
        <p:nvSpPr>
          <p:cNvPr id="3" name="Shape 1">
            <a:extLst>
              <a:ext uri="{FF2B5EF4-FFF2-40B4-BE49-F238E27FC236}">
                <a16:creationId xmlns:a16="http://schemas.microsoft.com/office/drawing/2014/main" id="{BAA1017A-767F-F9B2-E794-B78FEDB678A2}"/>
              </a:ext>
            </a:extLst>
          </p:cNvPr>
          <p:cNvSpPr/>
          <p:nvPr userDrawn="1"/>
        </p:nvSpPr>
        <p:spPr>
          <a:xfrm>
            <a:off x="1143143" y="1752600"/>
            <a:ext cx="5334667" cy="558800"/>
          </a:xfrm>
          <a:prstGeom prst="rect">
            <a:avLst/>
          </a:prstGeom>
          <a:noFill/>
          <a:ln/>
        </p:spPr>
        <p:txBody>
          <a:bodyPr/>
          <a:lstStyle/>
          <a:p>
            <a:endParaRPr lang="en-US" b="0" i="0">
              <a:latin typeface="Poppins" pitchFamily="2" charset="77"/>
            </a:endParaRPr>
          </a:p>
        </p:txBody>
      </p:sp>
      <p:sp>
        <p:nvSpPr>
          <p:cNvPr id="8" name="Text Placeholder 19">
            <a:extLst>
              <a:ext uri="{FF2B5EF4-FFF2-40B4-BE49-F238E27FC236}">
                <a16:creationId xmlns:a16="http://schemas.microsoft.com/office/drawing/2014/main" id="{2AF196B8-1D58-272E-5E41-AE317E99EC3A}"/>
              </a:ext>
            </a:extLst>
          </p:cNvPr>
          <p:cNvSpPr>
            <a:spLocks noGrp="1"/>
          </p:cNvSpPr>
          <p:nvPr>
            <p:ph type="body" sz="quarter" idx="16" hasCustomPrompt="1"/>
          </p:nvPr>
        </p:nvSpPr>
        <p:spPr>
          <a:xfrm>
            <a:off x="1053365" y="1100667"/>
            <a:ext cx="5196711" cy="635000"/>
          </a:xfrm>
          <a:prstGeom prst="rect">
            <a:avLst/>
          </a:prstGeom>
        </p:spPr>
        <p:txBody>
          <a:bodyPr/>
          <a:lstStyle>
            <a:lvl1pPr marL="0" indent="0" algn="l" defTabSz="914400" rtl="0" eaLnBrk="1" latinLnBrk="0" hangingPunct="1">
              <a:lnSpc>
                <a:spcPts val="3600"/>
              </a:lnSpc>
              <a:buNone/>
              <a:defRPr lang="en-US" sz="2800" b="0" i="0" kern="0" spc="-56" dirty="0">
                <a:solidFill>
                  <a:schemeClr val="tx2"/>
                </a:solidFill>
                <a:latin typeface="Poppins" pitchFamily="2" charset="77"/>
                <a:ea typeface="Poppins" pitchFamily="2" charset="77"/>
                <a:cs typeface="Poppins" pitchFamily="2" charset="77"/>
              </a:defRPr>
            </a:lvl1pPr>
          </a:lstStyle>
          <a:p>
            <a:pPr marL="0" indent="0" algn="l">
              <a:lnSpc>
                <a:spcPts val="3600"/>
              </a:lnSpc>
              <a:buNone/>
            </a:pPr>
            <a:r>
              <a:rPr lang="en-US" sz="2800" kern="0" spc="-56">
                <a:solidFill>
                  <a:schemeClr val="bg2"/>
                </a:solidFill>
                <a:latin typeface="Segoe UI Variable Display Semibold" pitchFamily="34" charset="0"/>
                <a:ea typeface="Segoe UI Variable Display Semibold" pitchFamily="34" charset="-122"/>
                <a:cs typeface="Segoe UI Variable Display Semibold" pitchFamily="34" charset="-120"/>
              </a:rPr>
              <a:t>Product name</a:t>
            </a:r>
            <a:endParaRPr lang="en-US" sz="2800">
              <a:solidFill>
                <a:schemeClr val="bg2"/>
              </a:solidFill>
            </a:endParaRPr>
          </a:p>
        </p:txBody>
      </p:sp>
      <p:sp>
        <p:nvSpPr>
          <p:cNvPr id="9" name="Text Placeholder 19">
            <a:extLst>
              <a:ext uri="{FF2B5EF4-FFF2-40B4-BE49-F238E27FC236}">
                <a16:creationId xmlns:a16="http://schemas.microsoft.com/office/drawing/2014/main" id="{A8075CD2-771E-032E-859A-DE98AE8BEE44}"/>
              </a:ext>
            </a:extLst>
          </p:cNvPr>
          <p:cNvSpPr>
            <a:spLocks noGrp="1"/>
          </p:cNvSpPr>
          <p:nvPr>
            <p:ph type="body" sz="quarter" idx="17" hasCustomPrompt="1"/>
          </p:nvPr>
        </p:nvSpPr>
        <p:spPr>
          <a:xfrm>
            <a:off x="1053364" y="1709000"/>
            <a:ext cx="5196711" cy="635000"/>
          </a:xfrm>
          <a:prstGeom prst="rect">
            <a:avLst/>
          </a:prstGeom>
        </p:spPr>
        <p:txBody>
          <a:bodyPr/>
          <a:lstStyle>
            <a:lvl1pPr marL="0" indent="0" algn="l" defTabSz="914400" rtl="0" eaLnBrk="1" latinLnBrk="0" hangingPunct="1">
              <a:lnSpc>
                <a:spcPts val="4400"/>
              </a:lnSpc>
              <a:buNone/>
              <a:defRPr lang="en-US" sz="3600" b="1" i="0" kern="0" spc="-72"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4400"/>
              </a:lnSpc>
              <a:buNone/>
            </a:pPr>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Demo title</a:t>
            </a:r>
            <a:endParaRPr lang="en-US" sz="3600">
              <a:solidFill>
                <a:schemeClr val="bg1"/>
              </a:solidFill>
            </a:endParaRPr>
          </a:p>
        </p:txBody>
      </p:sp>
      <p:sp>
        <p:nvSpPr>
          <p:cNvPr id="5" name="Media Placeholder 11">
            <a:extLst>
              <a:ext uri="{FF2B5EF4-FFF2-40B4-BE49-F238E27FC236}">
                <a16:creationId xmlns:a16="http://schemas.microsoft.com/office/drawing/2014/main" id="{8D856E73-025A-E2CE-7E57-D65BA8ABBA6E}"/>
              </a:ext>
            </a:extLst>
          </p:cNvPr>
          <p:cNvSpPr>
            <a:spLocks noGrp="1"/>
          </p:cNvSpPr>
          <p:nvPr>
            <p:ph type="media" sz="quarter" idx="40"/>
          </p:nvPr>
        </p:nvSpPr>
        <p:spPr>
          <a:xfrm>
            <a:off x="7757651" y="1100667"/>
            <a:ext cx="15438898" cy="11440883"/>
          </a:xfrm>
          <a:prstGeom prst="roundRect">
            <a:avLst>
              <a:gd name="adj" fmla="val 3473"/>
            </a:avLst>
          </a:prstGeom>
          <a:blipFill>
            <a:blip r:embed="rId2" cstate="email">
              <a:extLst>
                <a:ext uri="{28A0092B-C50C-407E-A947-70E740481C1C}">
                  <a14:useLocalDpi xmlns:a14="http://schemas.microsoft.com/office/drawing/2010/main"/>
                </a:ext>
              </a:extLst>
            </a:blip>
            <a:stretch>
              <a:fillRect/>
            </a:stretch>
          </a:blipFill>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30697892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Number highlights">
    <p:bg>
      <p:bgPr>
        <a:solidFill>
          <a:schemeClr val="tx2"/>
        </a:solidFill>
        <a:effectLst/>
      </p:bgPr>
    </p:bg>
    <p:spTree>
      <p:nvGrpSpPr>
        <p:cNvPr id="1" name=""/>
        <p:cNvGrpSpPr/>
        <p:nvPr/>
      </p:nvGrpSpPr>
      <p:grpSpPr>
        <a:xfrm>
          <a:off x="0" y="0"/>
          <a:ext cx="0" cy="0"/>
          <a:chOff x="0" y="0"/>
          <a:chExt cx="0" cy="0"/>
        </a:xfrm>
      </p:grpSpPr>
      <p:sp>
        <p:nvSpPr>
          <p:cNvPr id="11" name="Text Placeholder 19">
            <a:extLst>
              <a:ext uri="{FF2B5EF4-FFF2-40B4-BE49-F238E27FC236}">
                <a16:creationId xmlns:a16="http://schemas.microsoft.com/office/drawing/2014/main" id="{9073EC8E-C16E-D369-C042-2F3F25A69CC5}"/>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2" name="Text Placeholder 19">
            <a:extLst>
              <a:ext uri="{FF2B5EF4-FFF2-40B4-BE49-F238E27FC236}">
                <a16:creationId xmlns:a16="http://schemas.microsoft.com/office/drawing/2014/main" id="{27F304CE-B7B7-2431-1DAA-03E066C9AA87}"/>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sz="6000" kern="0" spc="-120">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a:p>
        </p:txBody>
      </p:sp>
      <p:sp>
        <p:nvSpPr>
          <p:cNvPr id="13" name="Text Placeholder 19">
            <a:extLst>
              <a:ext uri="{FF2B5EF4-FFF2-40B4-BE49-F238E27FC236}">
                <a16:creationId xmlns:a16="http://schemas.microsoft.com/office/drawing/2014/main" id="{F459794F-CF1D-32FA-2AD2-76F30746163B}"/>
              </a:ext>
            </a:extLst>
          </p:cNvPr>
          <p:cNvSpPr>
            <a:spLocks noGrp="1"/>
          </p:cNvSpPr>
          <p:nvPr>
            <p:ph type="body" sz="quarter" idx="13"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New features in new release</a:t>
            </a:r>
          </a:p>
        </p:txBody>
      </p:sp>
      <p:sp>
        <p:nvSpPr>
          <p:cNvPr id="14" name="Text Placeholder 19">
            <a:extLst>
              <a:ext uri="{FF2B5EF4-FFF2-40B4-BE49-F238E27FC236}">
                <a16:creationId xmlns:a16="http://schemas.microsoft.com/office/drawing/2014/main" id="{09EF05C4-F9A2-413D-F49D-C452C0BE0F33}"/>
              </a:ext>
            </a:extLst>
          </p:cNvPr>
          <p:cNvSpPr>
            <a:spLocks noGrp="1"/>
          </p:cNvSpPr>
          <p:nvPr>
            <p:ph type="body" sz="quarter" idx="14" hasCustomPrompt="1"/>
          </p:nvPr>
        </p:nvSpPr>
        <p:spPr>
          <a:xfrm>
            <a:off x="8693247"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of users prefer Microsoft</a:t>
            </a:r>
            <a:endParaRPr lang="en-US" sz="3600">
              <a:solidFill>
                <a:schemeClr val="bg1"/>
              </a:solidFill>
            </a:endParaRPr>
          </a:p>
        </p:txBody>
      </p:sp>
      <p:sp>
        <p:nvSpPr>
          <p:cNvPr id="4" name="Text Placeholder 3">
            <a:extLst>
              <a:ext uri="{FF2B5EF4-FFF2-40B4-BE49-F238E27FC236}">
                <a16:creationId xmlns:a16="http://schemas.microsoft.com/office/drawing/2014/main" id="{036E970A-38F0-9044-9A1F-FB9CF8012B4F}"/>
              </a:ext>
            </a:extLst>
          </p:cNvPr>
          <p:cNvSpPr>
            <a:spLocks noGrp="1"/>
          </p:cNvSpPr>
          <p:nvPr>
            <p:ph type="body" sz="quarter" idx="17" hasCustomPrompt="1"/>
          </p:nvPr>
        </p:nvSpPr>
        <p:spPr>
          <a:xfrm>
            <a:off x="8693247" y="5275385"/>
            <a:ext cx="7010400" cy="1306286"/>
          </a:xfrm>
          <a:prstGeom prst="rect">
            <a:avLst/>
          </a:prstGeom>
        </p:spPr>
        <p:txBody>
          <a:bodyPr/>
          <a:lstStyle>
            <a:lvl1pPr marL="0" indent="0" algn="ctr" defTabSz="914400" rtl="0" eaLnBrk="1" latinLnBrk="0" hangingPunct="1">
              <a:lnSpc>
                <a:spcPts val="10800"/>
              </a:lnSpc>
              <a:buNone/>
              <a:defRPr lang="en-US" sz="10000" b="0" i="0" kern="0" spc="-400" dirty="0">
                <a:solidFill>
                  <a:schemeClr val="bg2"/>
                </a:solidFill>
                <a:latin typeface="Poppins" pitchFamily="2" charset="77"/>
                <a:ea typeface="Segoe UI Variable Display Bold" pitchFamily="34" charset="-122"/>
                <a:cs typeface="Poppins" pitchFamily="2" charset="77"/>
              </a:defRPr>
            </a:lvl1pPr>
          </a:lstStyle>
          <a:p>
            <a:pPr marL="0" indent="0" algn="ctr">
              <a:lnSpc>
                <a:spcPts val="10800"/>
              </a:lnSpc>
              <a:buNone/>
            </a:pPr>
            <a:r>
              <a:rPr lang="en-US" sz="10000" b="1" kern="0" spc="-400">
                <a:solidFill>
                  <a:schemeClr val="bg2"/>
                </a:solidFill>
                <a:latin typeface="Segoe UI Variable Display Semibold" pitchFamily="2" charset="0"/>
                <a:ea typeface="Segoe UI Variable Display Bold" pitchFamily="34" charset="-122"/>
                <a:cs typeface="Segoe UI Variable Display Bold" pitchFamily="34" charset="-120"/>
              </a:rPr>
              <a:t>95%</a:t>
            </a:r>
            <a:endParaRPr lang="en-US" sz="10000" b="1">
              <a:solidFill>
                <a:schemeClr val="bg2"/>
              </a:solidFill>
              <a:latin typeface="Segoe UI Variable Display Semibold" pitchFamily="2" charset="0"/>
            </a:endParaRPr>
          </a:p>
        </p:txBody>
      </p:sp>
      <p:sp>
        <p:nvSpPr>
          <p:cNvPr id="8" name="Text Placeholder 19">
            <a:extLst>
              <a:ext uri="{FF2B5EF4-FFF2-40B4-BE49-F238E27FC236}">
                <a16:creationId xmlns:a16="http://schemas.microsoft.com/office/drawing/2014/main" id="{A947F27F-37AA-5A6B-6FC1-993683EEAA08}"/>
              </a:ext>
            </a:extLst>
          </p:cNvPr>
          <p:cNvSpPr>
            <a:spLocks noGrp="1"/>
          </p:cNvSpPr>
          <p:nvPr>
            <p:ph type="body" sz="quarter" idx="18" hasCustomPrompt="1"/>
          </p:nvPr>
        </p:nvSpPr>
        <p:spPr>
          <a:xfrm>
            <a:off x="1227322"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of users prefer Microsoft</a:t>
            </a:r>
            <a:endParaRPr lang="en-US" sz="3600">
              <a:solidFill>
                <a:schemeClr val="bg1"/>
              </a:solidFill>
            </a:endParaRPr>
          </a:p>
        </p:txBody>
      </p:sp>
      <p:sp>
        <p:nvSpPr>
          <p:cNvPr id="16" name="Text Placeholder 3">
            <a:extLst>
              <a:ext uri="{FF2B5EF4-FFF2-40B4-BE49-F238E27FC236}">
                <a16:creationId xmlns:a16="http://schemas.microsoft.com/office/drawing/2014/main" id="{1FB3D27F-3AC7-6D93-0F65-54170E7AE847}"/>
              </a:ext>
            </a:extLst>
          </p:cNvPr>
          <p:cNvSpPr>
            <a:spLocks noGrp="1"/>
          </p:cNvSpPr>
          <p:nvPr>
            <p:ph type="body" sz="quarter" idx="19" hasCustomPrompt="1"/>
          </p:nvPr>
        </p:nvSpPr>
        <p:spPr>
          <a:xfrm>
            <a:off x="1227322" y="5275385"/>
            <a:ext cx="7010400" cy="1306286"/>
          </a:xfrm>
          <a:prstGeom prst="rect">
            <a:avLst/>
          </a:prstGeom>
        </p:spPr>
        <p:txBody>
          <a:bodyPr/>
          <a:lstStyle>
            <a:lvl1pPr marL="0" indent="0" algn="ctr" defTabSz="914400" rtl="0" eaLnBrk="1" latinLnBrk="0" hangingPunct="1">
              <a:lnSpc>
                <a:spcPts val="10800"/>
              </a:lnSpc>
              <a:buNone/>
              <a:defRPr lang="en-US" sz="10000" b="0" i="0" kern="0" spc="-400" dirty="0">
                <a:solidFill>
                  <a:schemeClr val="bg2"/>
                </a:solidFill>
                <a:latin typeface="Poppins" pitchFamily="2" charset="77"/>
                <a:ea typeface="Segoe UI Variable Display Bold" pitchFamily="34" charset="-122"/>
                <a:cs typeface="Poppins" pitchFamily="2" charset="77"/>
              </a:defRPr>
            </a:lvl1pPr>
          </a:lstStyle>
          <a:p>
            <a:pPr marL="0" indent="0" algn="ctr">
              <a:lnSpc>
                <a:spcPts val="10800"/>
              </a:lnSpc>
              <a:buNone/>
            </a:pPr>
            <a:r>
              <a:rPr lang="en-US" sz="10000" b="1" kern="0" spc="-400">
                <a:solidFill>
                  <a:schemeClr val="bg2"/>
                </a:solidFill>
                <a:latin typeface="Segoe UI Variable Display Semibold" pitchFamily="2" charset="0"/>
                <a:ea typeface="Segoe UI Variable Display Bold" pitchFamily="34" charset="-122"/>
                <a:cs typeface="Segoe UI Variable Display Bold" pitchFamily="34" charset="-120"/>
              </a:rPr>
              <a:t>95%</a:t>
            </a:r>
            <a:endParaRPr lang="en-US" sz="10000" b="1">
              <a:solidFill>
                <a:schemeClr val="bg2"/>
              </a:solidFill>
              <a:latin typeface="Segoe UI Variable Display Semibold" pitchFamily="2" charset="0"/>
            </a:endParaRPr>
          </a:p>
        </p:txBody>
      </p:sp>
      <p:sp>
        <p:nvSpPr>
          <p:cNvPr id="17" name="Text Placeholder 19">
            <a:extLst>
              <a:ext uri="{FF2B5EF4-FFF2-40B4-BE49-F238E27FC236}">
                <a16:creationId xmlns:a16="http://schemas.microsoft.com/office/drawing/2014/main" id="{A7FB7A8B-2C5A-EA02-F0D9-15BCE17F504E}"/>
              </a:ext>
            </a:extLst>
          </p:cNvPr>
          <p:cNvSpPr>
            <a:spLocks noGrp="1"/>
          </p:cNvSpPr>
          <p:nvPr>
            <p:ph type="body" sz="quarter" idx="20" hasCustomPrompt="1"/>
          </p:nvPr>
        </p:nvSpPr>
        <p:spPr>
          <a:xfrm>
            <a:off x="16108930"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of users prefer Microsoft</a:t>
            </a:r>
            <a:endParaRPr lang="en-US" sz="3600">
              <a:solidFill>
                <a:schemeClr val="bg1"/>
              </a:solidFill>
            </a:endParaRPr>
          </a:p>
        </p:txBody>
      </p:sp>
      <p:sp>
        <p:nvSpPr>
          <p:cNvPr id="18" name="Text Placeholder 3">
            <a:extLst>
              <a:ext uri="{FF2B5EF4-FFF2-40B4-BE49-F238E27FC236}">
                <a16:creationId xmlns:a16="http://schemas.microsoft.com/office/drawing/2014/main" id="{94FC965F-C728-DFAE-51FC-465EA5E7E461}"/>
              </a:ext>
            </a:extLst>
          </p:cNvPr>
          <p:cNvSpPr>
            <a:spLocks noGrp="1"/>
          </p:cNvSpPr>
          <p:nvPr>
            <p:ph type="body" sz="quarter" idx="21" hasCustomPrompt="1"/>
          </p:nvPr>
        </p:nvSpPr>
        <p:spPr>
          <a:xfrm>
            <a:off x="16108930" y="5275385"/>
            <a:ext cx="7010400" cy="1306286"/>
          </a:xfrm>
          <a:prstGeom prst="rect">
            <a:avLst/>
          </a:prstGeom>
        </p:spPr>
        <p:txBody>
          <a:bodyPr/>
          <a:lstStyle>
            <a:lvl1pPr marL="0" indent="0" algn="ctr" defTabSz="914400" rtl="0" eaLnBrk="1" latinLnBrk="0" hangingPunct="1">
              <a:lnSpc>
                <a:spcPts val="10800"/>
              </a:lnSpc>
              <a:buNone/>
              <a:defRPr lang="en-US" sz="10000" b="0" i="0" kern="0" spc="-400" dirty="0">
                <a:solidFill>
                  <a:schemeClr val="bg2"/>
                </a:solidFill>
                <a:latin typeface="Poppins" pitchFamily="2" charset="77"/>
                <a:ea typeface="Segoe UI Variable Display Bold" pitchFamily="34" charset="-122"/>
                <a:cs typeface="Poppins" pitchFamily="2" charset="77"/>
              </a:defRPr>
            </a:lvl1pPr>
          </a:lstStyle>
          <a:p>
            <a:pPr marL="0" indent="0" algn="ctr">
              <a:lnSpc>
                <a:spcPts val="10800"/>
              </a:lnSpc>
              <a:buNone/>
            </a:pPr>
            <a:r>
              <a:rPr lang="en-US" sz="10000" b="1" kern="0" spc="-400">
                <a:solidFill>
                  <a:schemeClr val="bg2"/>
                </a:solidFill>
                <a:latin typeface="Segoe UI Variable Display Semibold" pitchFamily="2" charset="0"/>
                <a:ea typeface="Segoe UI Variable Display Bold" pitchFamily="34" charset="-122"/>
                <a:cs typeface="Segoe UI Variable Display Bold" pitchFamily="34" charset="-120"/>
              </a:rPr>
              <a:t>95%</a:t>
            </a:r>
            <a:endParaRPr lang="en-US" sz="10000" b="1">
              <a:solidFill>
                <a:schemeClr val="bg2"/>
              </a:solidFill>
              <a:latin typeface="Segoe UI Variable Display Semibold" pitchFamily="2" charset="0"/>
            </a:endParaRPr>
          </a:p>
        </p:txBody>
      </p:sp>
    </p:spTree>
    <p:extLst>
      <p:ext uri="{BB962C8B-B14F-4D97-AF65-F5344CB8AC3E}">
        <p14:creationId xmlns:p14="http://schemas.microsoft.com/office/powerpoint/2010/main" val="40499267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points">
    <p:bg>
      <p:bgPr>
        <a:solidFill>
          <a:schemeClr val="tx2"/>
        </a:solidFill>
        <a:effectLst/>
      </p:bgPr>
    </p:bg>
    <p:spTree>
      <p:nvGrpSpPr>
        <p:cNvPr id="1" name=""/>
        <p:cNvGrpSpPr/>
        <p:nvPr/>
      </p:nvGrpSpPr>
      <p:grpSpPr>
        <a:xfrm>
          <a:off x="0" y="0"/>
          <a:ext cx="0" cy="0"/>
          <a:chOff x="0" y="0"/>
          <a:chExt cx="0" cy="0"/>
        </a:xfrm>
      </p:grpSpPr>
      <p:sp>
        <p:nvSpPr>
          <p:cNvPr id="13" name="Text Placeholder 19">
            <a:extLst>
              <a:ext uri="{FF2B5EF4-FFF2-40B4-BE49-F238E27FC236}">
                <a16:creationId xmlns:a16="http://schemas.microsoft.com/office/drawing/2014/main" id="{C6DE723B-B28B-EBC1-6E40-64BC10424C1F}"/>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2"/>
                </a:solidFill>
                <a:latin typeface="Poppins" pitchFamily="2" charset="77"/>
                <a:ea typeface="Poppins" pitchFamily="2" charset="77"/>
                <a:cs typeface="Poppins" pitchFamily="2" charset="77"/>
              </a:defRPr>
            </a:lvl1pPr>
          </a:lstStyle>
          <a:p>
            <a:pPr marL="0" indent="0" algn="l">
              <a:lnSpc>
                <a:spcPts val="4400"/>
              </a:lnSpc>
              <a:buNone/>
            </a:pPr>
            <a:r>
              <a:rPr lang="en-US" sz="3600" kern="0" spc="-72">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sz="3600">
              <a:solidFill>
                <a:schemeClr val="bg2"/>
              </a:solidFill>
            </a:endParaRPr>
          </a:p>
        </p:txBody>
      </p:sp>
      <p:sp>
        <p:nvSpPr>
          <p:cNvPr id="14" name="Text Placeholder 19">
            <a:extLst>
              <a:ext uri="{FF2B5EF4-FFF2-40B4-BE49-F238E27FC236}">
                <a16:creationId xmlns:a16="http://schemas.microsoft.com/office/drawing/2014/main" id="{7C53C2B9-339B-B9CA-D594-88D254F8055D}"/>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 name="Text Placeholder 19">
            <a:extLst>
              <a:ext uri="{FF2B5EF4-FFF2-40B4-BE49-F238E27FC236}">
                <a16:creationId xmlns:a16="http://schemas.microsoft.com/office/drawing/2014/main" id="{8043316E-25FB-DE88-AD4F-20F98B3B997A}"/>
              </a:ext>
            </a:extLst>
          </p:cNvPr>
          <p:cNvSpPr>
            <a:spLocks noGrp="1"/>
          </p:cNvSpPr>
          <p:nvPr>
            <p:ph type="body" sz="quarter" idx="16" hasCustomPrompt="1"/>
          </p:nvPr>
        </p:nvSpPr>
        <p:spPr>
          <a:xfrm>
            <a:off x="1070062"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 name="Text Placeholder 19">
            <a:extLst>
              <a:ext uri="{FF2B5EF4-FFF2-40B4-BE49-F238E27FC236}">
                <a16:creationId xmlns:a16="http://schemas.microsoft.com/office/drawing/2014/main" id="{D456C768-C982-33C6-7C49-D561398248C1}"/>
              </a:ext>
            </a:extLst>
          </p:cNvPr>
          <p:cNvSpPr>
            <a:spLocks noGrp="1"/>
          </p:cNvSpPr>
          <p:nvPr>
            <p:ph type="body" sz="quarter" idx="19" hasCustomPrompt="1"/>
          </p:nvPr>
        </p:nvSpPr>
        <p:spPr>
          <a:xfrm>
            <a:off x="1070062" y="5010173"/>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01</a:t>
            </a:r>
          </a:p>
        </p:txBody>
      </p:sp>
      <p:sp>
        <p:nvSpPr>
          <p:cNvPr id="15" name="Text Placeholder 19">
            <a:extLst>
              <a:ext uri="{FF2B5EF4-FFF2-40B4-BE49-F238E27FC236}">
                <a16:creationId xmlns:a16="http://schemas.microsoft.com/office/drawing/2014/main" id="{1B974D2C-78C7-F41F-50A2-1A7B942FDBC6}"/>
              </a:ext>
            </a:extLst>
          </p:cNvPr>
          <p:cNvSpPr>
            <a:spLocks noGrp="1"/>
          </p:cNvSpPr>
          <p:nvPr>
            <p:ph type="body" sz="quarter" idx="22" hasCustomPrompt="1"/>
          </p:nvPr>
        </p:nvSpPr>
        <p:spPr>
          <a:xfrm>
            <a:off x="1070062"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
        <p:nvSpPr>
          <p:cNvPr id="16" name="Text Placeholder 19">
            <a:extLst>
              <a:ext uri="{FF2B5EF4-FFF2-40B4-BE49-F238E27FC236}">
                <a16:creationId xmlns:a16="http://schemas.microsoft.com/office/drawing/2014/main" id="{9883040D-98E9-F2A7-257B-F14720A80387}"/>
              </a:ext>
            </a:extLst>
          </p:cNvPr>
          <p:cNvSpPr>
            <a:spLocks noGrp="1"/>
          </p:cNvSpPr>
          <p:nvPr>
            <p:ph type="body" sz="quarter" idx="23" hasCustomPrompt="1"/>
          </p:nvPr>
        </p:nvSpPr>
        <p:spPr>
          <a:xfrm>
            <a:off x="8505842"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17" name="Text Placeholder 19">
            <a:extLst>
              <a:ext uri="{FF2B5EF4-FFF2-40B4-BE49-F238E27FC236}">
                <a16:creationId xmlns:a16="http://schemas.microsoft.com/office/drawing/2014/main" id="{AE7DEE54-3A47-CB75-F874-A91FD60BB0DB}"/>
              </a:ext>
            </a:extLst>
          </p:cNvPr>
          <p:cNvSpPr>
            <a:spLocks noGrp="1"/>
          </p:cNvSpPr>
          <p:nvPr>
            <p:ph type="body" sz="quarter" idx="24" hasCustomPrompt="1"/>
          </p:nvPr>
        </p:nvSpPr>
        <p:spPr>
          <a:xfrm>
            <a:off x="8505842" y="5010173"/>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02</a:t>
            </a:r>
          </a:p>
        </p:txBody>
      </p:sp>
      <p:sp>
        <p:nvSpPr>
          <p:cNvPr id="18" name="Text Placeholder 19">
            <a:extLst>
              <a:ext uri="{FF2B5EF4-FFF2-40B4-BE49-F238E27FC236}">
                <a16:creationId xmlns:a16="http://schemas.microsoft.com/office/drawing/2014/main" id="{26F0B1DE-112E-38F1-6C3B-F0F2C61D4AAD}"/>
              </a:ext>
            </a:extLst>
          </p:cNvPr>
          <p:cNvSpPr>
            <a:spLocks noGrp="1"/>
          </p:cNvSpPr>
          <p:nvPr>
            <p:ph type="body" sz="quarter" idx="25" hasCustomPrompt="1"/>
          </p:nvPr>
        </p:nvSpPr>
        <p:spPr>
          <a:xfrm>
            <a:off x="8505842"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
        <p:nvSpPr>
          <p:cNvPr id="19" name="Text Placeholder 19">
            <a:extLst>
              <a:ext uri="{FF2B5EF4-FFF2-40B4-BE49-F238E27FC236}">
                <a16:creationId xmlns:a16="http://schemas.microsoft.com/office/drawing/2014/main" id="{5E392566-4156-546D-8627-009FDB5AE192}"/>
              </a:ext>
            </a:extLst>
          </p:cNvPr>
          <p:cNvSpPr>
            <a:spLocks noGrp="1"/>
          </p:cNvSpPr>
          <p:nvPr>
            <p:ph type="body" sz="quarter" idx="26" hasCustomPrompt="1"/>
          </p:nvPr>
        </p:nvSpPr>
        <p:spPr>
          <a:xfrm>
            <a:off x="15941623"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0" name="Text Placeholder 19">
            <a:extLst>
              <a:ext uri="{FF2B5EF4-FFF2-40B4-BE49-F238E27FC236}">
                <a16:creationId xmlns:a16="http://schemas.microsoft.com/office/drawing/2014/main" id="{824137E5-8D8D-F109-8E17-8ED6B89B09C7}"/>
              </a:ext>
            </a:extLst>
          </p:cNvPr>
          <p:cNvSpPr>
            <a:spLocks noGrp="1"/>
          </p:cNvSpPr>
          <p:nvPr>
            <p:ph type="body" sz="quarter" idx="27" hasCustomPrompt="1"/>
          </p:nvPr>
        </p:nvSpPr>
        <p:spPr>
          <a:xfrm>
            <a:off x="15941623" y="5010173"/>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03</a:t>
            </a:r>
          </a:p>
        </p:txBody>
      </p:sp>
      <p:sp>
        <p:nvSpPr>
          <p:cNvPr id="21" name="Text Placeholder 19">
            <a:extLst>
              <a:ext uri="{FF2B5EF4-FFF2-40B4-BE49-F238E27FC236}">
                <a16:creationId xmlns:a16="http://schemas.microsoft.com/office/drawing/2014/main" id="{2918D071-5763-5909-A6AB-183AEBADCE69}"/>
              </a:ext>
            </a:extLst>
          </p:cNvPr>
          <p:cNvSpPr>
            <a:spLocks noGrp="1"/>
          </p:cNvSpPr>
          <p:nvPr>
            <p:ph type="body" sz="quarter" idx="28" hasCustomPrompt="1"/>
          </p:nvPr>
        </p:nvSpPr>
        <p:spPr>
          <a:xfrm>
            <a:off x="15941623"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Tree>
    <p:extLst>
      <p:ext uri="{BB962C8B-B14F-4D97-AF65-F5344CB8AC3E}">
        <p14:creationId xmlns:p14="http://schemas.microsoft.com/office/powerpoint/2010/main" val="17586644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line">
    <p:bg>
      <p:bgPr>
        <a:solidFill>
          <a:schemeClr val="tx2"/>
        </a:solidFill>
        <a:effectLst/>
      </p:bgPr>
    </p:bg>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E67ADACF-F79B-A473-9CBA-8A380C9E1801}"/>
              </a:ext>
            </a:extLst>
          </p:cNvPr>
          <p:cNvSpPr/>
          <p:nvPr userDrawn="1"/>
        </p:nvSpPr>
        <p:spPr>
          <a:xfrm>
            <a:off x="1270159" y="2451100"/>
            <a:ext cx="10897962" cy="2590800"/>
          </a:xfrm>
          <a:prstGeom prst="rect">
            <a:avLst/>
          </a:prstGeom>
          <a:noFill/>
          <a:ln/>
        </p:spPr>
        <p:txBody>
          <a:bodyPr/>
          <a:lstStyle/>
          <a:p>
            <a:endParaRPr lang="en-US" b="0" i="0">
              <a:latin typeface="Poppins" pitchFamily="2" charset="77"/>
            </a:endParaRPr>
          </a:p>
        </p:txBody>
      </p:sp>
      <p:sp>
        <p:nvSpPr>
          <p:cNvPr id="8" name="Text Placeholder 19">
            <a:extLst>
              <a:ext uri="{FF2B5EF4-FFF2-40B4-BE49-F238E27FC236}">
                <a16:creationId xmlns:a16="http://schemas.microsoft.com/office/drawing/2014/main" id="{623E3780-FEAF-C145-C230-9D3871E7B7F6}"/>
              </a:ext>
            </a:extLst>
          </p:cNvPr>
          <p:cNvSpPr>
            <a:spLocks noGrp="1"/>
          </p:cNvSpPr>
          <p:nvPr>
            <p:ph type="body" sz="quarter" idx="16" hasCustomPrompt="1"/>
          </p:nvPr>
        </p:nvSpPr>
        <p:spPr>
          <a:xfrm>
            <a:off x="1220787" y="2451100"/>
            <a:ext cx="10972800" cy="4017202"/>
          </a:xfrm>
          <a:prstGeom prst="rect">
            <a:avLst/>
          </a:prstGeom>
        </p:spPr>
        <p:txBody>
          <a:bodyPr/>
          <a:lstStyle>
            <a:lvl1pPr marL="0" indent="0" algn="l" defTabSz="914400" rtl="0" eaLnBrk="1" latinLnBrk="0" hangingPunct="1">
              <a:lnSpc>
                <a:spcPts val="6800"/>
              </a:lnSpc>
              <a:buNone/>
              <a:defRPr lang="en-US" sz="6000" b="0" i="0" kern="0" spc="-72"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chemeClr val="bg1"/>
                </a:solidFill>
                <a:latin typeface="Segoe UI Variable Display Semibold" pitchFamily="34" charset="0"/>
                <a:ea typeface="Segoe UI Variable Display Semibold" pitchFamily="34" charset="-122"/>
                <a:cs typeface="Segoe UI Variable Display Semibold" pitchFamily="34" charset="-120"/>
              </a:rPr>
              <a:t>Azure AI Foundry provides a complete infrastructure for developing AI applications and agents.</a:t>
            </a:r>
          </a:p>
          <a:p>
            <a:pPr marL="0" indent="0" algn="l">
              <a:lnSpc>
                <a:spcPts val="6800"/>
              </a:lnSpc>
              <a:buNone/>
            </a:pPr>
            <a:endParaRPr lang="en-US" sz="6000" kern="0" spc="-120">
              <a:solidFill>
                <a:schemeClr val="bg1"/>
              </a:solidFill>
              <a:latin typeface="Segoe UI Variable Display Semibold" pitchFamily="34" charset="0"/>
              <a:ea typeface="Segoe UI Variable Display Semibold" pitchFamily="34" charset="-122"/>
              <a:cs typeface="Segoe UI Variable Display Semibold" pitchFamily="34" charset="-120"/>
            </a:endParaRPr>
          </a:p>
        </p:txBody>
      </p:sp>
    </p:spTree>
    <p:extLst>
      <p:ext uri="{BB962C8B-B14F-4D97-AF65-F5344CB8AC3E}">
        <p14:creationId xmlns:p14="http://schemas.microsoft.com/office/powerpoint/2010/main" val="3477985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4"/>
        </a:solidFill>
        <a:effectLst/>
      </p:bgPr>
    </p:bg>
    <p:spTree>
      <p:nvGrpSpPr>
        <p:cNvPr id="1" name=""/>
        <p:cNvGrpSpPr/>
        <p:nvPr/>
      </p:nvGrpSpPr>
      <p:grpSpPr>
        <a:xfrm>
          <a:off x="0" y="0"/>
          <a:ext cx="0" cy="0"/>
          <a:chOff x="0" y="0"/>
          <a:chExt cx="0" cy="0"/>
        </a:xfrm>
      </p:grpSpPr>
      <p:sp>
        <p:nvSpPr>
          <p:cNvPr id="21" name="Text Placeholder 19">
            <a:extLst>
              <a:ext uri="{FF2B5EF4-FFF2-40B4-BE49-F238E27FC236}">
                <a16:creationId xmlns:a16="http://schemas.microsoft.com/office/drawing/2014/main" id="{B8A08768-A8D1-56B8-9E72-F5247632A5A0}"/>
              </a:ext>
            </a:extLst>
          </p:cNvPr>
          <p:cNvSpPr>
            <a:spLocks noGrp="1"/>
          </p:cNvSpPr>
          <p:nvPr>
            <p:ph type="body" sz="quarter" idx="10" hasCustomPrompt="1"/>
          </p:nvPr>
        </p:nvSpPr>
        <p:spPr>
          <a:xfrm>
            <a:off x="9699059" y="1062934"/>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2" name="Text Placeholder 19">
            <a:extLst>
              <a:ext uri="{FF2B5EF4-FFF2-40B4-BE49-F238E27FC236}">
                <a16:creationId xmlns:a16="http://schemas.microsoft.com/office/drawing/2014/main" id="{9D36D911-7F66-D321-2E3E-25348A43CD12}"/>
              </a:ext>
            </a:extLst>
          </p:cNvPr>
          <p:cNvSpPr>
            <a:spLocks noGrp="1"/>
          </p:cNvSpPr>
          <p:nvPr>
            <p:ph type="body" sz="quarter" idx="11" hasCustomPrompt="1"/>
          </p:nvPr>
        </p:nvSpPr>
        <p:spPr>
          <a:xfrm>
            <a:off x="8582971" y="1066799"/>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23" name="Text Placeholder 19">
            <a:extLst>
              <a:ext uri="{FF2B5EF4-FFF2-40B4-BE49-F238E27FC236}">
                <a16:creationId xmlns:a16="http://schemas.microsoft.com/office/drawing/2014/main" id="{2BB80305-533F-525A-2094-2BA8CC178E8A}"/>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tx2"/>
                </a:solidFill>
                <a:latin typeface="Poppins" pitchFamily="2" charset="77"/>
                <a:ea typeface="Poppins" pitchFamily="2" charset="77"/>
                <a:cs typeface="Poppins" pitchFamily="2" charset="77"/>
              </a:defRPr>
            </a:lvl1pPr>
          </a:lstStyle>
          <a:p>
            <a:pPr lvl="0"/>
            <a:r>
              <a:rPr lang="en-US"/>
              <a:t>Subtitle</a:t>
            </a:r>
          </a:p>
        </p:txBody>
      </p:sp>
      <p:sp>
        <p:nvSpPr>
          <p:cNvPr id="25" name="Text Placeholder 19">
            <a:extLst>
              <a:ext uri="{FF2B5EF4-FFF2-40B4-BE49-F238E27FC236}">
                <a16:creationId xmlns:a16="http://schemas.microsoft.com/office/drawing/2014/main" id="{9D750292-3DAA-64F4-E346-058EF93A473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8" name="Text Placeholder 19">
            <a:extLst>
              <a:ext uri="{FF2B5EF4-FFF2-40B4-BE49-F238E27FC236}">
                <a16:creationId xmlns:a16="http://schemas.microsoft.com/office/drawing/2014/main" id="{909B5BC6-004B-406B-86ED-C0F664D767BA}"/>
              </a:ext>
            </a:extLst>
          </p:cNvPr>
          <p:cNvSpPr>
            <a:spLocks noGrp="1"/>
          </p:cNvSpPr>
          <p:nvPr>
            <p:ph type="body" sz="quarter" idx="16" hasCustomPrompt="1"/>
          </p:nvPr>
        </p:nvSpPr>
        <p:spPr>
          <a:xfrm>
            <a:off x="9699059" y="1965759"/>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9" name="Text Placeholder 19">
            <a:extLst>
              <a:ext uri="{FF2B5EF4-FFF2-40B4-BE49-F238E27FC236}">
                <a16:creationId xmlns:a16="http://schemas.microsoft.com/office/drawing/2014/main" id="{22607F7F-1EAC-B2FA-AC82-78456EA42FF5}"/>
              </a:ext>
            </a:extLst>
          </p:cNvPr>
          <p:cNvSpPr>
            <a:spLocks noGrp="1"/>
          </p:cNvSpPr>
          <p:nvPr>
            <p:ph type="body" sz="quarter" idx="17" hasCustomPrompt="1"/>
          </p:nvPr>
        </p:nvSpPr>
        <p:spPr>
          <a:xfrm>
            <a:off x="8582971" y="1969624"/>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0" name="Text Placeholder 19">
            <a:extLst>
              <a:ext uri="{FF2B5EF4-FFF2-40B4-BE49-F238E27FC236}">
                <a16:creationId xmlns:a16="http://schemas.microsoft.com/office/drawing/2014/main" id="{EDFEF231-B3A4-17F4-23CF-B712A4401DBA}"/>
              </a:ext>
            </a:extLst>
          </p:cNvPr>
          <p:cNvSpPr>
            <a:spLocks noGrp="1"/>
          </p:cNvSpPr>
          <p:nvPr>
            <p:ph type="body" sz="quarter" idx="18" hasCustomPrompt="1"/>
          </p:nvPr>
        </p:nvSpPr>
        <p:spPr>
          <a:xfrm>
            <a:off x="9699059" y="2875692"/>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1" name="Text Placeholder 19">
            <a:extLst>
              <a:ext uri="{FF2B5EF4-FFF2-40B4-BE49-F238E27FC236}">
                <a16:creationId xmlns:a16="http://schemas.microsoft.com/office/drawing/2014/main" id="{3FC7885F-D58E-D154-62B9-8314D6E34C2B}"/>
              </a:ext>
            </a:extLst>
          </p:cNvPr>
          <p:cNvSpPr>
            <a:spLocks noGrp="1"/>
          </p:cNvSpPr>
          <p:nvPr>
            <p:ph type="body" sz="quarter" idx="19" hasCustomPrompt="1"/>
          </p:nvPr>
        </p:nvSpPr>
        <p:spPr>
          <a:xfrm>
            <a:off x="8582971" y="2879557"/>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2" name="Text Placeholder 19">
            <a:extLst>
              <a:ext uri="{FF2B5EF4-FFF2-40B4-BE49-F238E27FC236}">
                <a16:creationId xmlns:a16="http://schemas.microsoft.com/office/drawing/2014/main" id="{3206D664-9025-7588-3785-9B5127BB52DC}"/>
              </a:ext>
            </a:extLst>
          </p:cNvPr>
          <p:cNvSpPr>
            <a:spLocks noGrp="1"/>
          </p:cNvSpPr>
          <p:nvPr>
            <p:ph type="body" sz="quarter" idx="20" hasCustomPrompt="1"/>
          </p:nvPr>
        </p:nvSpPr>
        <p:spPr>
          <a:xfrm>
            <a:off x="9699059" y="3785625"/>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3" name="Text Placeholder 19">
            <a:extLst>
              <a:ext uri="{FF2B5EF4-FFF2-40B4-BE49-F238E27FC236}">
                <a16:creationId xmlns:a16="http://schemas.microsoft.com/office/drawing/2014/main" id="{B1D64F4E-B2B1-F66D-F67B-35D740CF5508}"/>
              </a:ext>
            </a:extLst>
          </p:cNvPr>
          <p:cNvSpPr>
            <a:spLocks noGrp="1"/>
          </p:cNvSpPr>
          <p:nvPr>
            <p:ph type="body" sz="quarter" idx="21" hasCustomPrompt="1"/>
          </p:nvPr>
        </p:nvSpPr>
        <p:spPr>
          <a:xfrm>
            <a:off x="8582971" y="3789490"/>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4" name="Text Placeholder 19">
            <a:extLst>
              <a:ext uri="{FF2B5EF4-FFF2-40B4-BE49-F238E27FC236}">
                <a16:creationId xmlns:a16="http://schemas.microsoft.com/office/drawing/2014/main" id="{DD90E18B-EA52-CF02-E309-052B97441951}"/>
              </a:ext>
            </a:extLst>
          </p:cNvPr>
          <p:cNvSpPr>
            <a:spLocks noGrp="1"/>
          </p:cNvSpPr>
          <p:nvPr>
            <p:ph type="body" sz="quarter" idx="22" hasCustomPrompt="1"/>
          </p:nvPr>
        </p:nvSpPr>
        <p:spPr>
          <a:xfrm>
            <a:off x="9699059" y="4695558"/>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5" name="Text Placeholder 19">
            <a:extLst>
              <a:ext uri="{FF2B5EF4-FFF2-40B4-BE49-F238E27FC236}">
                <a16:creationId xmlns:a16="http://schemas.microsoft.com/office/drawing/2014/main" id="{35B5BBF1-8BFB-DADC-91A0-66BE29830F6B}"/>
              </a:ext>
            </a:extLst>
          </p:cNvPr>
          <p:cNvSpPr>
            <a:spLocks noGrp="1"/>
          </p:cNvSpPr>
          <p:nvPr>
            <p:ph type="body" sz="quarter" idx="23" hasCustomPrompt="1"/>
          </p:nvPr>
        </p:nvSpPr>
        <p:spPr>
          <a:xfrm>
            <a:off x="8582971" y="4699423"/>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6" name="Text Placeholder 19">
            <a:extLst>
              <a:ext uri="{FF2B5EF4-FFF2-40B4-BE49-F238E27FC236}">
                <a16:creationId xmlns:a16="http://schemas.microsoft.com/office/drawing/2014/main" id="{D45D058E-B1E6-9724-7878-C61F5E256716}"/>
              </a:ext>
            </a:extLst>
          </p:cNvPr>
          <p:cNvSpPr>
            <a:spLocks noGrp="1"/>
          </p:cNvSpPr>
          <p:nvPr>
            <p:ph type="body" sz="quarter" idx="24" hasCustomPrompt="1"/>
          </p:nvPr>
        </p:nvSpPr>
        <p:spPr>
          <a:xfrm>
            <a:off x="9699059" y="5605491"/>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7" name="Text Placeholder 19">
            <a:extLst>
              <a:ext uri="{FF2B5EF4-FFF2-40B4-BE49-F238E27FC236}">
                <a16:creationId xmlns:a16="http://schemas.microsoft.com/office/drawing/2014/main" id="{6767140E-1887-CBD2-537F-0F89AA863F4A}"/>
              </a:ext>
            </a:extLst>
          </p:cNvPr>
          <p:cNvSpPr>
            <a:spLocks noGrp="1"/>
          </p:cNvSpPr>
          <p:nvPr>
            <p:ph type="body" sz="quarter" idx="25" hasCustomPrompt="1"/>
          </p:nvPr>
        </p:nvSpPr>
        <p:spPr>
          <a:xfrm>
            <a:off x="8582971" y="5609356"/>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8" name="Text Placeholder 19">
            <a:extLst>
              <a:ext uri="{FF2B5EF4-FFF2-40B4-BE49-F238E27FC236}">
                <a16:creationId xmlns:a16="http://schemas.microsoft.com/office/drawing/2014/main" id="{D2DAF6A0-18B6-8865-E352-FBD3DA7F6754}"/>
              </a:ext>
            </a:extLst>
          </p:cNvPr>
          <p:cNvSpPr>
            <a:spLocks noGrp="1"/>
          </p:cNvSpPr>
          <p:nvPr>
            <p:ph type="body" sz="quarter" idx="26" hasCustomPrompt="1"/>
          </p:nvPr>
        </p:nvSpPr>
        <p:spPr>
          <a:xfrm>
            <a:off x="9699059" y="6515424"/>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9" name="Text Placeholder 19">
            <a:extLst>
              <a:ext uri="{FF2B5EF4-FFF2-40B4-BE49-F238E27FC236}">
                <a16:creationId xmlns:a16="http://schemas.microsoft.com/office/drawing/2014/main" id="{6C68D9E7-6D29-A137-DBFE-B0921598A108}"/>
              </a:ext>
            </a:extLst>
          </p:cNvPr>
          <p:cNvSpPr>
            <a:spLocks noGrp="1"/>
          </p:cNvSpPr>
          <p:nvPr>
            <p:ph type="body" sz="quarter" idx="27" hasCustomPrompt="1"/>
          </p:nvPr>
        </p:nvSpPr>
        <p:spPr>
          <a:xfrm>
            <a:off x="8582971" y="6519289"/>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40" name="Text Placeholder 19">
            <a:extLst>
              <a:ext uri="{FF2B5EF4-FFF2-40B4-BE49-F238E27FC236}">
                <a16:creationId xmlns:a16="http://schemas.microsoft.com/office/drawing/2014/main" id="{3B00CE70-CCD3-CF1B-8E6B-B04013BD71CD}"/>
              </a:ext>
            </a:extLst>
          </p:cNvPr>
          <p:cNvSpPr>
            <a:spLocks noGrp="1"/>
          </p:cNvSpPr>
          <p:nvPr>
            <p:ph type="body" sz="quarter" idx="28" hasCustomPrompt="1"/>
          </p:nvPr>
        </p:nvSpPr>
        <p:spPr>
          <a:xfrm>
            <a:off x="9699059" y="7425357"/>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41" name="Text Placeholder 19">
            <a:extLst>
              <a:ext uri="{FF2B5EF4-FFF2-40B4-BE49-F238E27FC236}">
                <a16:creationId xmlns:a16="http://schemas.microsoft.com/office/drawing/2014/main" id="{3AFF83DD-F4F2-57F9-7604-66A5BBAB3028}"/>
              </a:ext>
            </a:extLst>
          </p:cNvPr>
          <p:cNvSpPr>
            <a:spLocks noGrp="1"/>
          </p:cNvSpPr>
          <p:nvPr>
            <p:ph type="body" sz="quarter" idx="29" hasCustomPrompt="1"/>
          </p:nvPr>
        </p:nvSpPr>
        <p:spPr>
          <a:xfrm>
            <a:off x="8582971" y="7429222"/>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Tree>
    <p:extLst>
      <p:ext uri="{BB962C8B-B14F-4D97-AF65-F5344CB8AC3E}">
        <p14:creationId xmlns:p14="http://schemas.microsoft.com/office/powerpoint/2010/main" val="19023586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line - plain">
    <p:bg>
      <p:bgPr>
        <a:solidFill>
          <a:schemeClr val="tx2"/>
        </a:solidFill>
        <a:effectLst/>
      </p:bgPr>
    </p:bg>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E67ADACF-F79B-A473-9CBA-8A380C9E1801}"/>
              </a:ext>
            </a:extLst>
          </p:cNvPr>
          <p:cNvSpPr/>
          <p:nvPr userDrawn="1"/>
        </p:nvSpPr>
        <p:spPr>
          <a:xfrm>
            <a:off x="1270159" y="2451100"/>
            <a:ext cx="10897962" cy="2590800"/>
          </a:xfrm>
          <a:prstGeom prst="rect">
            <a:avLst/>
          </a:prstGeom>
          <a:noFill/>
          <a:ln/>
        </p:spPr>
        <p:txBody>
          <a:bodyPr/>
          <a:lstStyle/>
          <a:p>
            <a:endParaRPr lang="en-US" b="0" i="0">
              <a:latin typeface="Poppins" pitchFamily="2" charset="77"/>
            </a:endParaRPr>
          </a:p>
        </p:txBody>
      </p:sp>
      <p:sp>
        <p:nvSpPr>
          <p:cNvPr id="6" name="Text Placeholder 5">
            <a:extLst>
              <a:ext uri="{FF2B5EF4-FFF2-40B4-BE49-F238E27FC236}">
                <a16:creationId xmlns:a16="http://schemas.microsoft.com/office/drawing/2014/main" id="{21323E9C-20E1-B4DE-5B0A-AF0EE813E3D6}"/>
              </a:ext>
            </a:extLst>
          </p:cNvPr>
          <p:cNvSpPr>
            <a:spLocks noGrp="1"/>
          </p:cNvSpPr>
          <p:nvPr>
            <p:ph type="body" sz="quarter" idx="19" hasCustomPrompt="1"/>
          </p:nvPr>
        </p:nvSpPr>
        <p:spPr>
          <a:xfrm>
            <a:off x="6330883" y="4306094"/>
            <a:ext cx="11674475" cy="5103812"/>
          </a:xfrm>
          <a:prstGeom prst="rect">
            <a:avLst/>
          </a:prstGeom>
        </p:spPr>
        <p:txBody>
          <a:bodyPr anchor="ctr"/>
          <a:lstStyle>
            <a:lvl1pPr marL="0" indent="0" algn="ctr">
              <a:buNone/>
              <a:defRPr lang="en-US" sz="10000" b="0" i="0" kern="0" spc="-120" dirty="0">
                <a:solidFill>
                  <a:schemeClr val="bg1"/>
                </a:solidFill>
                <a:latin typeface="Poppins" pitchFamily="2" charset="77"/>
                <a:ea typeface="Poppins" pitchFamily="2" charset="77"/>
                <a:cs typeface="Poppins" pitchFamily="2" charset="77"/>
              </a:defRPr>
            </a:lvl1pPr>
          </a:lstStyle>
          <a:p>
            <a:pPr lvl="0"/>
            <a:r>
              <a:rPr lang="en-US" spc="-120"/>
              <a:t>A large statement looks great with 10 words or less</a:t>
            </a:r>
            <a:endParaRPr lang="en-US"/>
          </a:p>
        </p:txBody>
      </p:sp>
    </p:spTree>
    <p:extLst>
      <p:ext uri="{BB962C8B-B14F-4D97-AF65-F5344CB8AC3E}">
        <p14:creationId xmlns:p14="http://schemas.microsoft.com/office/powerpoint/2010/main" val="3441616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eatures">
    <p:bg>
      <p:bgPr>
        <a:solidFill>
          <a:schemeClr val="tx2"/>
        </a:solidFill>
        <a:effectLst/>
      </p:bgPr>
    </p:bg>
    <p:spTree>
      <p:nvGrpSpPr>
        <p:cNvPr id="1" name=""/>
        <p:cNvGrpSpPr/>
        <p:nvPr/>
      </p:nvGrpSpPr>
      <p:grpSpPr>
        <a:xfrm>
          <a:off x="0" y="0"/>
          <a:ext cx="0" cy="0"/>
          <a:chOff x="0" y="0"/>
          <a:chExt cx="0" cy="0"/>
        </a:xfrm>
      </p:grpSpPr>
      <p:sp>
        <p:nvSpPr>
          <p:cNvPr id="4" name="Shape 1">
            <a:extLst>
              <a:ext uri="{FF2B5EF4-FFF2-40B4-BE49-F238E27FC236}">
                <a16:creationId xmlns:a16="http://schemas.microsoft.com/office/drawing/2014/main" id="{0256E2F0-88DF-8BF3-796F-C770A5748766}"/>
              </a:ext>
            </a:extLst>
          </p:cNvPr>
          <p:cNvSpPr/>
          <p:nvPr userDrawn="1"/>
        </p:nvSpPr>
        <p:spPr>
          <a:xfrm>
            <a:off x="1143143" y="1752600"/>
            <a:ext cx="10923365" cy="2590800"/>
          </a:xfrm>
          <a:prstGeom prst="rect">
            <a:avLst/>
          </a:prstGeom>
          <a:noFill/>
          <a:ln/>
        </p:spPr>
        <p:txBody>
          <a:bodyPr/>
          <a:lstStyle/>
          <a:p>
            <a:endParaRPr lang="en-US" b="0" i="0">
              <a:latin typeface="Poppins" pitchFamily="2" charset="77"/>
            </a:endParaRPr>
          </a:p>
        </p:txBody>
      </p:sp>
      <p:sp>
        <p:nvSpPr>
          <p:cNvPr id="2" name="Text Placeholder 19">
            <a:extLst>
              <a:ext uri="{FF2B5EF4-FFF2-40B4-BE49-F238E27FC236}">
                <a16:creationId xmlns:a16="http://schemas.microsoft.com/office/drawing/2014/main" id="{112F7974-15CA-0119-418A-955F7FE83801}"/>
              </a:ext>
            </a:extLst>
          </p:cNvPr>
          <p:cNvSpPr>
            <a:spLocks noGrp="1"/>
          </p:cNvSpPr>
          <p:nvPr>
            <p:ph type="body" sz="quarter" idx="16" hasCustomPrompt="1"/>
          </p:nvPr>
        </p:nvSpPr>
        <p:spPr>
          <a:xfrm>
            <a:off x="1060014" y="1705190"/>
            <a:ext cx="9721868" cy="2638210"/>
          </a:xfrm>
          <a:prstGeom prst="rect">
            <a:avLst/>
          </a:prstGeom>
        </p:spPr>
        <p:txBody>
          <a:bodyPr/>
          <a:lstStyle>
            <a:lvl1pPr marL="0" indent="0" algn="l" defTabSz="914400" rtl="0" eaLnBrk="1" latinLnBrk="0" hangingPunct="1">
              <a:lnSpc>
                <a:spcPts val="6800"/>
              </a:lnSpc>
              <a:buNone/>
              <a:defRPr lang="en-US" sz="6000" b="0" i="0" kern="0" spc="-72" dirty="0" smtClean="0">
                <a:solidFill>
                  <a:schemeClr val="bg1"/>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chemeClr val="bg1"/>
                </a:solidFill>
                <a:latin typeface="Segoe UI Variable Display Semibold" pitchFamily="34" charset="0"/>
                <a:ea typeface="Segoe UI Variable Display Semibold" pitchFamily="34" charset="-122"/>
                <a:cs typeface="Segoe UI Variable Display Semibold" pitchFamily="34" charset="-120"/>
              </a:rPr>
              <a:t>The new Visual Studio 18 has even more collaboration and smart features</a:t>
            </a:r>
            <a:endParaRPr lang="en-US" sz="6000">
              <a:solidFill>
                <a:schemeClr val="bg1"/>
              </a:solidFill>
            </a:endParaRPr>
          </a:p>
        </p:txBody>
      </p:sp>
      <p:sp>
        <p:nvSpPr>
          <p:cNvPr id="10" name="Text Placeholder 19">
            <a:extLst>
              <a:ext uri="{FF2B5EF4-FFF2-40B4-BE49-F238E27FC236}">
                <a16:creationId xmlns:a16="http://schemas.microsoft.com/office/drawing/2014/main" id="{4F7779C9-1927-0E1A-FFAF-4EA7EB2F7E9E}"/>
              </a:ext>
            </a:extLst>
          </p:cNvPr>
          <p:cNvSpPr>
            <a:spLocks noGrp="1"/>
          </p:cNvSpPr>
          <p:nvPr>
            <p:ph type="body" sz="quarter" idx="19" hasCustomPrompt="1"/>
          </p:nvPr>
        </p:nvSpPr>
        <p:spPr>
          <a:xfrm>
            <a:off x="1060014" y="1023296"/>
            <a:ext cx="9721868" cy="635000"/>
          </a:xfrm>
          <a:prstGeom prst="rect">
            <a:avLst/>
          </a:prstGeom>
        </p:spPr>
        <p:txBody>
          <a:bodyPr/>
          <a:lstStyle>
            <a:lvl1pPr marL="0" marR="0" indent="0" algn="l" defTabSz="914400" rtl="0" eaLnBrk="1" fontAlgn="auto" latinLnBrk="0" hangingPunct="1">
              <a:lnSpc>
                <a:spcPts val="4400"/>
              </a:lnSpc>
              <a:spcBef>
                <a:spcPct val="20000"/>
              </a:spcBef>
              <a:spcAft>
                <a:spcPts val="0"/>
              </a:spcAft>
              <a:buClrTx/>
              <a:buSzTx/>
              <a:buFont typeface="Arial" pitchFamily="34" charset="0"/>
              <a:buNone/>
              <a:tabLst/>
              <a:defRPr lang="en-US" sz="2800" b="0" i="0" kern="0" spc="-56" dirty="0">
                <a:solidFill>
                  <a:schemeClr val="bg2"/>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4400"/>
              </a:lnSpc>
              <a:spcBef>
                <a:spcPct val="20000"/>
              </a:spcBef>
              <a:spcAft>
                <a:spcPts val="0"/>
              </a:spcAft>
              <a:buClrTx/>
              <a:buSzTx/>
              <a:buFont typeface="Arial" pitchFamily="34" charset="0"/>
              <a:buNone/>
              <a:tabLst/>
              <a:defRPr/>
            </a:pPr>
            <a:r>
              <a:rPr lang="en-US" sz="2800" kern="0" spc="-56">
                <a:solidFill>
                  <a:schemeClr val="bg2"/>
                </a:solidFill>
                <a:latin typeface="Segoe UI Variable Display Semibold" pitchFamily="34" charset="0"/>
                <a:ea typeface="Segoe UI Variable Display Semibold" pitchFamily="34" charset="-122"/>
                <a:cs typeface="Segoe UI Variable Display Semibold" pitchFamily="34" charset="-120"/>
              </a:rPr>
              <a:t>Caption</a:t>
            </a:r>
            <a:endParaRPr lang="en-US" sz="2800">
              <a:solidFill>
                <a:schemeClr val="bg2"/>
              </a:solidFill>
            </a:endParaRPr>
          </a:p>
          <a:p>
            <a:pPr lvl="0"/>
            <a:endParaRPr lang="en-US"/>
          </a:p>
        </p:txBody>
      </p:sp>
      <p:sp>
        <p:nvSpPr>
          <p:cNvPr id="15" name="Text Placeholder 14">
            <a:extLst>
              <a:ext uri="{FF2B5EF4-FFF2-40B4-BE49-F238E27FC236}">
                <a16:creationId xmlns:a16="http://schemas.microsoft.com/office/drawing/2014/main" id="{F225ACA3-70FE-0BE6-8FFA-6578279A5061}"/>
              </a:ext>
            </a:extLst>
          </p:cNvPr>
          <p:cNvSpPr>
            <a:spLocks noGrp="1"/>
          </p:cNvSpPr>
          <p:nvPr>
            <p:ph type="body" sz="quarter" idx="20" hasCustomPrompt="1"/>
          </p:nvPr>
        </p:nvSpPr>
        <p:spPr>
          <a:xfrm>
            <a:off x="1049879" y="4620708"/>
            <a:ext cx="8877892" cy="3657635"/>
          </a:xfrm>
          <a:prstGeom prst="rect">
            <a:avLst/>
          </a:prstGeom>
        </p:spPr>
        <p:txBody>
          <a:bodyPr/>
          <a:lstStyle>
            <a:lvl1pPr marL="0" indent="0" algn="l">
              <a:lnSpc>
                <a:spcPct val="100000"/>
              </a:lnSpc>
              <a:buNone/>
              <a:defRPr sz="2400" b="0" i="0">
                <a:solidFill>
                  <a:schemeClr val="bg2"/>
                </a:solidFill>
                <a:latin typeface="Aptos" panose="020B0004020202020204" pitchFamily="34" charset="0"/>
              </a:defRPr>
            </a:lvl1pPr>
          </a:lstStyle>
          <a:p>
            <a:pPr>
              <a:spcBef>
                <a:spcPts val="0"/>
              </a:spcBef>
            </a:pPr>
            <a:r>
              <a:rPr lang="en-US" kern="0" spc="-48">
                <a:latin typeface="Segoe UI Variable Display Semibold" pitchFamily="34" charset="0"/>
              </a:rPr>
              <a:t>Azure AI Foundry dolor sit </a:t>
            </a:r>
            <a:r>
              <a:rPr lang="en-US" kern="0" spc="-48" err="1">
                <a:latin typeface="Segoe UI Variable Display Semibold" pitchFamily="34" charset="0"/>
              </a:rPr>
              <a:t>amet</a:t>
            </a:r>
            <a:r>
              <a:rPr lang="en-US" kern="0" spc="-48">
                <a:latin typeface="Segoe UI Variable Display Semibold" pitchFamily="34" charset="0"/>
              </a:rPr>
              <a:t>, consectetur </a:t>
            </a:r>
            <a:r>
              <a:rPr lang="en-US" kern="0" spc="-48" err="1">
                <a:latin typeface="Segoe UI Variable Display Semibold" pitchFamily="34" charset="0"/>
              </a:rPr>
              <a:t>adipiscing</a:t>
            </a:r>
            <a:r>
              <a:rPr lang="en-US" kern="0" spc="-48">
                <a:latin typeface="Segoe UI Variable Display Semibold" pitchFamily="34" charset="0"/>
              </a:rPr>
              <a:t> </a:t>
            </a:r>
            <a:r>
              <a:rPr lang="en-US" kern="0" spc="-48" err="1">
                <a:latin typeface="Segoe UI Variable Display Semibold" pitchFamily="34" charset="0"/>
              </a:rPr>
              <a:t>elit</a:t>
            </a:r>
            <a:r>
              <a:rPr lang="en-US" kern="0" spc="-48">
                <a:latin typeface="Segoe UI Variable Display Semibold" pitchFamily="34" charset="0"/>
              </a:rPr>
              <a:t>, sed do </a:t>
            </a:r>
            <a:r>
              <a:rPr lang="en-US" kern="0" spc="-48" err="1">
                <a:latin typeface="Segoe UI Variable Display Semibold" pitchFamily="34" charset="0"/>
              </a:rPr>
              <a:t>eiusmod</a:t>
            </a:r>
            <a:r>
              <a:rPr lang="en-US" kern="0" spc="-48">
                <a:latin typeface="Segoe UI Variable Display Semibold" pitchFamily="34" charset="0"/>
              </a:rPr>
              <a:t> </a:t>
            </a:r>
            <a:r>
              <a:rPr lang="en-US" kern="0" spc="-48" err="1">
                <a:latin typeface="Segoe UI Variable Display Semibold" pitchFamily="34" charset="0"/>
              </a:rPr>
              <a:t>tempor</a:t>
            </a:r>
            <a:r>
              <a:rPr lang="en-US" kern="0" spc="-48">
                <a:latin typeface="Segoe UI Variable Display Semibold" pitchFamily="34" charset="0"/>
              </a:rPr>
              <a:t> </a:t>
            </a:r>
            <a:r>
              <a:rPr lang="en-US" kern="0" spc="-48" err="1">
                <a:latin typeface="Segoe UI Variable Display Semibold" pitchFamily="34" charset="0"/>
              </a:rPr>
              <a:t>incididunt</a:t>
            </a:r>
            <a:r>
              <a:rPr lang="en-US" kern="0" spc="-48">
                <a:latin typeface="Segoe UI Variable Display Semibold" pitchFamily="34" charset="0"/>
              </a:rPr>
              <a:t> </a:t>
            </a:r>
            <a:r>
              <a:rPr lang="en-US" kern="0" spc="-48" err="1">
                <a:latin typeface="Segoe UI Variable Display Semibold" pitchFamily="34" charset="0"/>
              </a:rPr>
              <a:t>ut</a:t>
            </a:r>
            <a:r>
              <a:rPr lang="en-US" kern="0" spc="-48">
                <a:latin typeface="Segoe UI Variable Display Semibold" pitchFamily="34" charset="0"/>
              </a:rPr>
              <a:t> labore et dolore magna </a:t>
            </a:r>
            <a:r>
              <a:rPr lang="en-US" kern="0" spc="-48" err="1">
                <a:latin typeface="Segoe UI Variable Display Semibold" pitchFamily="34" charset="0"/>
              </a:rPr>
              <a:t>aliqua</a:t>
            </a:r>
            <a:r>
              <a:rPr lang="en-US" kern="0" spc="-48">
                <a:latin typeface="Segoe UI Variable Display Semibold" pitchFamily="34" charset="0"/>
              </a:rPr>
              <a:t>. Ut </a:t>
            </a:r>
            <a:r>
              <a:rPr lang="en-US" kern="0" spc="-48" err="1">
                <a:latin typeface="Segoe UI Variable Display Semibold" pitchFamily="34" charset="0"/>
              </a:rPr>
              <a:t>enim</a:t>
            </a:r>
            <a:r>
              <a:rPr lang="en-US" kern="0" spc="-48">
                <a:latin typeface="Segoe UI Variable Display Semibold" pitchFamily="34" charset="0"/>
              </a:rPr>
              <a:t> ad minim </a:t>
            </a:r>
            <a:r>
              <a:rPr lang="en-US" kern="0" spc="-48" err="1">
                <a:latin typeface="Segoe UI Variable Display Semibold" pitchFamily="34" charset="0"/>
              </a:rPr>
              <a:t>veniam</a:t>
            </a:r>
            <a:r>
              <a:rPr lang="en-US" kern="0" spc="-48">
                <a:latin typeface="Segoe UI Variable Display Semibold" pitchFamily="34" charset="0"/>
              </a:rPr>
              <a:t>, </a:t>
            </a:r>
            <a:r>
              <a:rPr lang="en-US" kern="0" spc="-48" err="1">
                <a:latin typeface="Segoe UI Variable Display Semibold" pitchFamily="34" charset="0"/>
              </a:rPr>
              <a:t>quis</a:t>
            </a:r>
            <a:r>
              <a:rPr lang="en-US" kern="0" spc="-48">
                <a:latin typeface="Segoe UI Variable Display Semibold" pitchFamily="34" charset="0"/>
              </a:rPr>
              <a:t> </a:t>
            </a:r>
            <a:r>
              <a:rPr lang="en-US" kern="0" spc="-48" err="1">
                <a:latin typeface="Segoe UI Variable Display Semibold" pitchFamily="34" charset="0"/>
              </a:rPr>
              <a:t>nostrud</a:t>
            </a:r>
            <a:r>
              <a:rPr lang="en-US" kern="0" spc="-48">
                <a:latin typeface="Segoe UI Variable Display Semibold" pitchFamily="34" charset="0"/>
              </a:rPr>
              <a:t> exercitation </a:t>
            </a:r>
            <a:r>
              <a:rPr lang="en-US" kern="0" spc="-48" err="1">
                <a:latin typeface="Segoe UI Variable Display Semibold" pitchFamily="34" charset="0"/>
              </a:rPr>
              <a:t>ullamco</a:t>
            </a:r>
            <a:r>
              <a:rPr lang="en-US" kern="0" spc="-48">
                <a:latin typeface="Segoe UI Variable Display Semibold" pitchFamily="34" charset="0"/>
              </a:rPr>
              <a:t> </a:t>
            </a:r>
            <a:r>
              <a:rPr lang="en-US" kern="0" spc="-48" err="1">
                <a:latin typeface="Segoe UI Variable Display Semibold" pitchFamily="34" charset="0"/>
              </a:rPr>
              <a:t>laboris</a:t>
            </a:r>
            <a:r>
              <a:rPr lang="en-US" kern="0" spc="-48">
                <a:latin typeface="Segoe UI Variable Display Semibold" pitchFamily="34" charset="0"/>
              </a:rPr>
              <a:t> nisi </a:t>
            </a:r>
            <a:r>
              <a:rPr lang="en-US" kern="0" spc="-48" err="1">
                <a:latin typeface="Segoe UI Variable Display Semibold" pitchFamily="34" charset="0"/>
              </a:rPr>
              <a:t>ut</a:t>
            </a:r>
            <a:r>
              <a:rPr lang="en-US" kern="0" spc="-48">
                <a:latin typeface="Segoe UI Variable Display Semibold" pitchFamily="34" charset="0"/>
              </a:rPr>
              <a:t> </a:t>
            </a:r>
            <a:r>
              <a:rPr lang="en-US" kern="0" spc="-48" err="1">
                <a:latin typeface="Segoe UI Variable Display Semibold" pitchFamily="34" charset="0"/>
              </a:rPr>
              <a:t>aliquip</a:t>
            </a:r>
            <a:r>
              <a:rPr lang="en-US" kern="0" spc="-48">
                <a:latin typeface="Segoe UI Variable Display Semibold" pitchFamily="34" charset="0"/>
              </a:rPr>
              <a:t> ex </a:t>
            </a:r>
            <a:r>
              <a:rPr lang="en-US" kern="0" spc="-48" err="1">
                <a:latin typeface="Segoe UI Variable Display Semibold" pitchFamily="34" charset="0"/>
              </a:rPr>
              <a:t>ea</a:t>
            </a:r>
            <a:r>
              <a:rPr lang="en-US" kern="0" spc="-48">
                <a:latin typeface="Segoe UI Variable Display Semibold" pitchFamily="34" charset="0"/>
              </a:rPr>
              <a:t> </a:t>
            </a:r>
            <a:r>
              <a:rPr lang="en-US" kern="0" spc="-48" err="1">
                <a:latin typeface="Segoe UI Variable Display Semibold" pitchFamily="34" charset="0"/>
              </a:rPr>
              <a:t>commodo</a:t>
            </a:r>
            <a:r>
              <a:rPr lang="en-US" kern="0" spc="-48">
                <a:latin typeface="Segoe UI Variable Display Semibold" pitchFamily="34" charset="0"/>
              </a:rPr>
              <a:t> </a:t>
            </a:r>
            <a:r>
              <a:rPr lang="en-US" kern="0" spc="-48" err="1">
                <a:latin typeface="Segoe UI Variable Display Semibold" pitchFamily="34" charset="0"/>
              </a:rPr>
              <a:t>consequat</a:t>
            </a:r>
            <a:r>
              <a:rPr lang="en-US" kern="0" spc="-48">
                <a:latin typeface="Segoe UI Variable Display Semibold" pitchFamily="34" charset="0"/>
              </a:rPr>
              <a:t>.</a:t>
            </a:r>
          </a:p>
        </p:txBody>
      </p:sp>
      <p:sp>
        <p:nvSpPr>
          <p:cNvPr id="3" name="Picture Placeholder 5">
            <a:extLst>
              <a:ext uri="{FF2B5EF4-FFF2-40B4-BE49-F238E27FC236}">
                <a16:creationId xmlns:a16="http://schemas.microsoft.com/office/drawing/2014/main" id="{C5D96AC6-FF2D-F8C1-0CBC-D11DD057F032}"/>
              </a:ext>
            </a:extLst>
          </p:cNvPr>
          <p:cNvSpPr>
            <a:spLocks noGrp="1"/>
          </p:cNvSpPr>
          <p:nvPr>
            <p:ph type="pic" sz="quarter" idx="39"/>
          </p:nvPr>
        </p:nvSpPr>
        <p:spPr>
          <a:xfrm>
            <a:off x="12320588" y="1143000"/>
            <a:ext cx="11006137" cy="11430000"/>
          </a:xfrm>
          <a:prstGeom prst="roundRect">
            <a:avLst>
              <a:gd name="adj" fmla="val 4278"/>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42910093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solidFill>
        <a:effectLst/>
      </p:bgPr>
    </p:bg>
    <p:spTree>
      <p:nvGrpSpPr>
        <p:cNvPr id="1" name=""/>
        <p:cNvGrpSpPr/>
        <p:nvPr/>
      </p:nvGrpSpPr>
      <p:grpSpPr>
        <a:xfrm>
          <a:off x="0" y="0"/>
          <a:ext cx="0" cy="0"/>
          <a:chOff x="0" y="0"/>
          <a:chExt cx="0" cy="0"/>
        </a:xfrm>
      </p:grpSpPr>
      <p:sp>
        <p:nvSpPr>
          <p:cNvPr id="2" name="Text Placeholder 19">
            <a:extLst>
              <a:ext uri="{FF2B5EF4-FFF2-40B4-BE49-F238E27FC236}">
                <a16:creationId xmlns:a16="http://schemas.microsoft.com/office/drawing/2014/main" id="{018E0206-ABFD-233B-CA82-D4589F7C8DBC}"/>
              </a:ext>
            </a:extLst>
          </p:cNvPr>
          <p:cNvSpPr>
            <a:spLocks noGrp="1"/>
          </p:cNvSpPr>
          <p:nvPr>
            <p:ph type="body" sz="quarter" idx="12" hasCustomPrompt="1"/>
          </p:nvPr>
        </p:nvSpPr>
        <p:spPr>
          <a:xfrm>
            <a:off x="2757377" y="6096225"/>
            <a:ext cx="7010400" cy="1289311"/>
          </a:xfrm>
          <a:prstGeom prst="rect">
            <a:avLst/>
          </a:prstGeom>
        </p:spPr>
        <p:txBody>
          <a:bodyPr/>
          <a:lstStyle>
            <a:lvl1pPr marL="0" indent="0" algn="l" defTabSz="914400" rtl="0" eaLnBrk="1" latinLnBrk="0" hangingPunct="1">
              <a:lnSpc>
                <a:spcPts val="10800"/>
              </a:lnSpc>
              <a:buNone/>
              <a:defRPr lang="en-US" sz="10000" b="0" i="0" kern="0" spc="-120" dirty="0" smtClean="0">
                <a:solidFill>
                  <a:schemeClr val="bg1"/>
                </a:solidFill>
                <a:latin typeface="Poppins" pitchFamily="2" charset="77"/>
                <a:ea typeface="Poppins" pitchFamily="2" charset="77"/>
                <a:cs typeface="Poppins" pitchFamily="2" charset="77"/>
              </a:defRPr>
            </a:lvl1pPr>
          </a:lstStyle>
          <a:p>
            <a:pPr marL="0" indent="0" algn="l">
              <a:lnSpc>
                <a:spcPts val="10800"/>
              </a:lnSpc>
              <a:buNone/>
            </a:pPr>
            <a:r>
              <a:rPr lang="en-US" sz="10000" kern="0" spc="-400">
                <a:solidFill>
                  <a:schemeClr val="bg1"/>
                </a:solidFill>
                <a:latin typeface="Segoe UI Variable Display Semibold" pitchFamily="34" charset="0"/>
                <a:ea typeface="Segoe UI Variable Display Semibold" pitchFamily="34" charset="-122"/>
                <a:cs typeface="Segoe UI Variable Display Semibold" pitchFamily="34" charset="-120"/>
              </a:rPr>
              <a:t>Section title</a:t>
            </a:r>
            <a:endParaRPr lang="en-US" sz="10000">
              <a:solidFill>
                <a:schemeClr val="bg1"/>
              </a:solidFill>
            </a:endParaRPr>
          </a:p>
        </p:txBody>
      </p:sp>
      <p:sp>
        <p:nvSpPr>
          <p:cNvPr id="8" name="Text Placeholder 19">
            <a:extLst>
              <a:ext uri="{FF2B5EF4-FFF2-40B4-BE49-F238E27FC236}">
                <a16:creationId xmlns:a16="http://schemas.microsoft.com/office/drawing/2014/main" id="{3293E78D-709C-33A8-2CDF-C6266EB45DB3}"/>
              </a:ext>
            </a:extLst>
          </p:cNvPr>
          <p:cNvSpPr>
            <a:spLocks noGrp="1"/>
          </p:cNvSpPr>
          <p:nvPr>
            <p:ph type="body" sz="quarter" idx="19" hasCustomPrompt="1"/>
          </p:nvPr>
        </p:nvSpPr>
        <p:spPr>
          <a:xfrm>
            <a:off x="1039105" y="6096226"/>
            <a:ext cx="1553370" cy="1289312"/>
          </a:xfrm>
          <a:prstGeom prst="rect">
            <a:avLst/>
          </a:prstGeom>
        </p:spPr>
        <p:txBody>
          <a:bodyPr/>
          <a:lstStyle>
            <a:lvl1pPr marL="0" indent="0" algn="l" defTabSz="914400" rtl="0" eaLnBrk="1" latinLnBrk="0" hangingPunct="1">
              <a:lnSpc>
                <a:spcPts val="10800"/>
              </a:lnSpc>
              <a:buNone/>
              <a:defRPr lang="en-US" sz="10000" b="0" i="0" kern="0" spc="-400" dirty="0">
                <a:solidFill>
                  <a:schemeClr val="tx2"/>
                </a:solidFill>
                <a:latin typeface="Poppins" pitchFamily="2" charset="77"/>
                <a:ea typeface="Poppins" pitchFamily="2" charset="77"/>
                <a:cs typeface="Poppins" pitchFamily="2" charset="77"/>
              </a:defRPr>
            </a:lvl1pPr>
          </a:lstStyle>
          <a:p>
            <a:pPr lvl="0"/>
            <a:r>
              <a:rPr lang="en-US" sz="10000" kern="0" spc="-400">
                <a:solidFill>
                  <a:schemeClr val="bg2"/>
                </a:solidFill>
                <a:latin typeface="Segoe UI Variable Display Semibold" pitchFamily="34" charset="0"/>
                <a:ea typeface="Segoe UI Variable Display Semibold" pitchFamily="34" charset="-122"/>
                <a:cs typeface="Segoe UI Variable Display Semibold" pitchFamily="34" charset="-120"/>
              </a:rPr>
              <a:t>01</a:t>
            </a:r>
            <a:endParaRPr lang="en-US"/>
          </a:p>
        </p:txBody>
      </p:sp>
      <p:pic>
        <p:nvPicPr>
          <p:cNvPr id="7" name="Picture 6" descr="A cartoon robot with a black background&#10;&#10;AI-generated content may be incorrect.">
            <a:extLst>
              <a:ext uri="{FF2B5EF4-FFF2-40B4-BE49-F238E27FC236}">
                <a16:creationId xmlns:a16="http://schemas.microsoft.com/office/drawing/2014/main" id="{FB84EBE4-D76E-246F-EA29-FA79222DA5F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621500" y="8761413"/>
            <a:ext cx="4383087" cy="4383087"/>
          </a:xfrm>
          <a:prstGeom prst="rect">
            <a:avLst/>
          </a:prstGeom>
        </p:spPr>
      </p:pic>
    </p:spTree>
    <p:extLst>
      <p:ext uri="{BB962C8B-B14F-4D97-AF65-F5344CB8AC3E}">
        <p14:creationId xmlns:p14="http://schemas.microsoft.com/office/powerpoint/2010/main" val="32428604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3" name="Text Placeholder 19">
            <a:extLst>
              <a:ext uri="{FF2B5EF4-FFF2-40B4-BE49-F238E27FC236}">
                <a16:creationId xmlns:a16="http://schemas.microsoft.com/office/drawing/2014/main" id="{D1DA0781-BBE4-E3D7-52FC-37514CB11786}"/>
              </a:ext>
            </a:extLst>
          </p:cNvPr>
          <p:cNvSpPr>
            <a:spLocks noGrp="1"/>
          </p:cNvSpPr>
          <p:nvPr>
            <p:ph type="body" sz="quarter" idx="12" hasCustomPrompt="1"/>
          </p:nvPr>
        </p:nvSpPr>
        <p:spPr>
          <a:xfrm>
            <a:off x="1039108" y="6078642"/>
            <a:ext cx="7010400" cy="1289311"/>
          </a:xfrm>
          <a:prstGeom prst="rect">
            <a:avLst/>
          </a:prstGeom>
        </p:spPr>
        <p:txBody>
          <a:bodyPr/>
          <a:lstStyle>
            <a:lvl1pPr marL="0" indent="0" algn="l" defTabSz="914400" rtl="0" eaLnBrk="1" latinLnBrk="0" hangingPunct="1">
              <a:lnSpc>
                <a:spcPts val="10800"/>
              </a:lnSpc>
              <a:buNone/>
              <a:defRPr lang="en-US" sz="10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10800"/>
              </a:lnSpc>
              <a:buNone/>
            </a:pPr>
            <a:r>
              <a:rPr lang="en-US" sz="10000" kern="0" spc="-400">
                <a:solidFill>
                  <a:schemeClr val="bg1"/>
                </a:solidFill>
                <a:latin typeface="Segoe UI Variable Display Semibold" pitchFamily="34" charset="0"/>
                <a:ea typeface="Segoe UI Variable Display Semibold" pitchFamily="34" charset="-122"/>
                <a:cs typeface="Segoe UI Variable Display Semibold" pitchFamily="34" charset="-120"/>
              </a:rPr>
              <a:t>Thank you</a:t>
            </a:r>
            <a:endParaRPr lang="en-US" sz="10000">
              <a:solidFill>
                <a:schemeClr val="bg1"/>
              </a:solidFill>
            </a:endParaRPr>
          </a:p>
        </p:txBody>
      </p:sp>
      <p:pic>
        <p:nvPicPr>
          <p:cNvPr id="15" name="Picture 14" descr="A purple square object with white text&#10;&#10;AI-generated content may be incorrect.">
            <a:extLst>
              <a:ext uri="{FF2B5EF4-FFF2-40B4-BE49-F238E27FC236}">
                <a16:creationId xmlns:a16="http://schemas.microsoft.com/office/drawing/2014/main" id="{93B04985-6D98-3A22-ECB5-A16BB5BB940A}"/>
              </a:ext>
            </a:extLst>
          </p:cNvPr>
          <p:cNvPicPr>
            <a:picLocks noChangeAspect="1"/>
          </p:cNvPicPr>
          <p:nvPr userDrawn="1"/>
        </p:nvPicPr>
        <p:blipFill>
          <a:blip r:embed="rId2"/>
          <a:stretch>
            <a:fillRect/>
          </a:stretch>
        </p:blipFill>
        <p:spPr>
          <a:xfrm>
            <a:off x="6099175" y="1866900"/>
            <a:ext cx="18288000" cy="10287000"/>
          </a:xfrm>
          <a:prstGeom prst="rect">
            <a:avLst/>
          </a:prstGeom>
        </p:spPr>
      </p:pic>
    </p:spTree>
    <p:extLst>
      <p:ext uri="{BB962C8B-B14F-4D97-AF65-F5344CB8AC3E}">
        <p14:creationId xmlns:p14="http://schemas.microsoft.com/office/powerpoint/2010/main" val="3960253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4"/>
        </a:solidFill>
        <a:effectLst/>
      </p:bgPr>
    </p:bg>
    <p:spTree>
      <p:nvGrpSpPr>
        <p:cNvPr id="1" name=""/>
        <p:cNvGrpSpPr/>
        <p:nvPr/>
      </p:nvGrpSpPr>
      <p:grpSpPr>
        <a:xfrm>
          <a:off x="0" y="0"/>
          <a:ext cx="0" cy="0"/>
          <a:chOff x="0" y="0"/>
          <a:chExt cx="0" cy="0"/>
        </a:xfrm>
      </p:grpSpPr>
      <p:pic>
        <p:nvPicPr>
          <p:cNvPr id="3" name="Image 0" descr=" ">
            <a:extLst>
              <a:ext uri="{FF2B5EF4-FFF2-40B4-BE49-F238E27FC236}">
                <a16:creationId xmlns:a16="http://schemas.microsoft.com/office/drawing/2014/main" id="{3CB413BA-3930-FE82-88A0-EA5EB423C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143" y="1758950"/>
            <a:ext cx="469810" cy="428625"/>
          </a:xfrm>
          <a:prstGeom prst="rect">
            <a:avLst/>
          </a:prstGeom>
        </p:spPr>
      </p:pic>
      <p:sp>
        <p:nvSpPr>
          <p:cNvPr id="8" name="Text Placeholder 7">
            <a:extLst>
              <a:ext uri="{FF2B5EF4-FFF2-40B4-BE49-F238E27FC236}">
                <a16:creationId xmlns:a16="http://schemas.microsoft.com/office/drawing/2014/main" id="{F47A6E8C-30E6-E108-955E-F0C2EFDA0682}"/>
              </a:ext>
            </a:extLst>
          </p:cNvPr>
          <p:cNvSpPr>
            <a:spLocks noGrp="1"/>
          </p:cNvSpPr>
          <p:nvPr>
            <p:ph type="body" sz="quarter" idx="10" hasCustomPrompt="1"/>
          </p:nvPr>
        </p:nvSpPr>
        <p:spPr>
          <a:xfrm>
            <a:off x="1703385" y="2137336"/>
            <a:ext cx="17186643" cy="7026762"/>
          </a:xfrm>
          <a:prstGeom prst="rect">
            <a:avLst/>
          </a:prstGeom>
          <a:noFill/>
        </p:spPr>
        <p:txBody>
          <a:bodyPr/>
          <a:lstStyle>
            <a:lvl1pPr marL="0" indent="0" algn="l">
              <a:lnSpc>
                <a:spcPts val="10800"/>
              </a:lnSpc>
              <a:buNone/>
              <a:defRPr lang="en-US" sz="10000" b="0" i="0" kern="0" spc="-400" dirty="0">
                <a:solidFill>
                  <a:schemeClr val="tx2"/>
                </a:solidFill>
                <a:latin typeface="Poppins" pitchFamily="2" charset="77"/>
                <a:ea typeface="Segoe Serif Regular" pitchFamily="34" charset="-122"/>
                <a:cs typeface="Segoe Serif Regular" pitchFamily="34" charset="-120"/>
              </a:defRPr>
            </a:lvl1pPr>
          </a:lstStyle>
          <a:p>
            <a:pPr marL="0" indent="0" algn="l">
              <a:lnSpc>
                <a:spcPts val="10800"/>
              </a:lnSpc>
              <a:buNone/>
            </a:pPr>
            <a:r>
              <a:rPr lang="en-US" b="1" i="0" u="none" strike="noStrike">
                <a:solidFill>
                  <a:srgbClr val="E6E6E6"/>
                </a:solidFill>
                <a:effectLst/>
                <a:latin typeface="Segoe UI" panose="020B0502040204020203" pitchFamily="34" charset="0"/>
              </a:rPr>
              <a:t>Aspire</a:t>
            </a:r>
            <a:r>
              <a:rPr lang="en-US" b="0" i="0" u="none" strike="noStrike">
                <a:solidFill>
                  <a:srgbClr val="E6E6E6"/>
                </a:solidFill>
                <a:effectLst/>
                <a:latin typeface="Segoe UI" panose="020B0502040204020203" pitchFamily="34" charset="0"/>
              </a:rPr>
              <a:t> provides tools, templates, and packages for building </a:t>
            </a:r>
            <a:r>
              <a:rPr lang="en-US" b="1" i="0" u="none" strike="noStrike">
                <a:solidFill>
                  <a:srgbClr val="E6E6E6"/>
                </a:solidFill>
                <a:effectLst/>
                <a:latin typeface="Segoe UI" panose="020B0502040204020203" pitchFamily="34" charset="0"/>
              </a:rPr>
              <a:t>observable, production-ready distributed apps</a:t>
            </a:r>
            <a:endParaRPr lang="en-US" sz="10000">
              <a:latin typeface="Segoe UI Variable Display Semilight" pitchFamily="2" charset="0"/>
            </a:endParaRPr>
          </a:p>
        </p:txBody>
      </p:sp>
      <p:sp>
        <p:nvSpPr>
          <p:cNvPr id="11" name="Text Placeholder 10">
            <a:extLst>
              <a:ext uri="{FF2B5EF4-FFF2-40B4-BE49-F238E27FC236}">
                <a16:creationId xmlns:a16="http://schemas.microsoft.com/office/drawing/2014/main" id="{624CF9D1-3CF4-0A00-E1E5-0844E60F737C}"/>
              </a:ext>
            </a:extLst>
          </p:cNvPr>
          <p:cNvSpPr>
            <a:spLocks noGrp="1"/>
          </p:cNvSpPr>
          <p:nvPr>
            <p:ph type="body" sz="quarter" idx="11" hasCustomPrompt="1"/>
          </p:nvPr>
        </p:nvSpPr>
        <p:spPr>
          <a:xfrm>
            <a:off x="1713433" y="9392209"/>
            <a:ext cx="6370637" cy="455176"/>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lvl="0"/>
            <a:r>
              <a:rPr lang="en-US"/>
              <a:t>TJ Evans</a:t>
            </a:r>
          </a:p>
        </p:txBody>
      </p:sp>
      <p:sp>
        <p:nvSpPr>
          <p:cNvPr id="13" name="Text Placeholder 10">
            <a:extLst>
              <a:ext uri="{FF2B5EF4-FFF2-40B4-BE49-F238E27FC236}">
                <a16:creationId xmlns:a16="http://schemas.microsoft.com/office/drawing/2014/main" id="{154061D7-8326-61BE-3388-13713C109450}"/>
              </a:ext>
            </a:extLst>
          </p:cNvPr>
          <p:cNvSpPr>
            <a:spLocks noGrp="1"/>
          </p:cNvSpPr>
          <p:nvPr>
            <p:ph type="body" sz="quarter" idx="12" hasCustomPrompt="1"/>
          </p:nvPr>
        </p:nvSpPr>
        <p:spPr>
          <a:xfrm>
            <a:off x="1713433" y="9804194"/>
            <a:ext cx="6370637" cy="455176"/>
          </a:xfrm>
          <a:prstGeom prst="rect">
            <a:avLst/>
          </a:prstGeom>
        </p:spPr>
        <p:txBody>
          <a:bodyPr/>
          <a:lstStyle>
            <a:lvl1pPr marL="0" indent="0" algn="l" defTabSz="914400" rtl="0" eaLnBrk="1" latinLnBrk="0" hangingPunct="1">
              <a:lnSpc>
                <a:spcPts val="3200"/>
              </a:lnSpc>
              <a:buFont typeface="Arial" panose="020B0604020202020204" pitchFamily="34" charset="0"/>
              <a:buNone/>
              <a:defRPr lang="en-US" sz="2400" b="0" i="0" kern="1200" dirty="0">
                <a:solidFill>
                  <a:srgbClr val="0F0F0F">
                    <a:alpha val="100000"/>
                  </a:srgbClr>
                </a:solidFill>
                <a:latin typeface="Aptos" panose="020B0004020202020204" pitchFamily="34" charset="0"/>
                <a:ea typeface="Inter Bold" pitchFamily="34" charset="-122"/>
                <a:cs typeface="Poppins" pitchFamily="2" charset="77"/>
              </a:defRPr>
            </a:lvl1pPr>
          </a:lstStyle>
          <a:p>
            <a:pPr marL="0" indent="0" algn="l">
              <a:lnSpc>
                <a:spcPts val="3200"/>
              </a:lnSpc>
              <a:buNone/>
            </a:pPr>
            <a:r>
              <a:rPr lang="en-US" sz="2400" kern="0" spc="-48">
                <a:solidFill>
                  <a:schemeClr val="tx2"/>
                </a:solidFill>
                <a:latin typeface="Segoe UI Variable Display Semibold" pitchFamily="34" charset="0"/>
                <a:ea typeface="Segoe UI Variable Display Semibold" pitchFamily="34" charset="-122"/>
                <a:cs typeface="Segoe UI Variable Display Semibold" pitchFamily="34" charset="-120"/>
              </a:rPr>
              <a:t>Director of Brand Strategy</a:t>
            </a:r>
            <a:endParaRPr lang="en-US" sz="2000">
              <a:solidFill>
                <a:schemeClr val="tx2"/>
              </a:solidFill>
            </a:endParaRPr>
          </a:p>
        </p:txBody>
      </p:sp>
    </p:spTree>
    <p:extLst>
      <p:ext uri="{BB962C8B-B14F-4D97-AF65-F5344CB8AC3E}">
        <p14:creationId xmlns:p14="http://schemas.microsoft.com/office/powerpoint/2010/main" val="147586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aphic">
    <p:bg>
      <p:bgPr>
        <a:solidFill>
          <a:schemeClr val="accent4"/>
        </a:solidFill>
        <a:effectLst/>
      </p:bgPr>
    </p:bg>
    <p:spTree>
      <p:nvGrpSpPr>
        <p:cNvPr id="1" name=""/>
        <p:cNvGrpSpPr/>
        <p:nvPr/>
      </p:nvGrpSpPr>
      <p:grpSpPr>
        <a:xfrm>
          <a:off x="0" y="0"/>
          <a:ext cx="0" cy="0"/>
          <a:chOff x="0" y="0"/>
          <a:chExt cx="0" cy="0"/>
        </a:xfrm>
      </p:grpSpPr>
      <p:sp>
        <p:nvSpPr>
          <p:cNvPr id="6" name="Text Placeholder 19">
            <a:extLst>
              <a:ext uri="{FF2B5EF4-FFF2-40B4-BE49-F238E27FC236}">
                <a16:creationId xmlns:a16="http://schemas.microsoft.com/office/drawing/2014/main" id="{F721C38B-51F8-79EC-FF62-5740432510CD}"/>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7" name="Text Placeholder 19">
            <a:extLst>
              <a:ext uri="{FF2B5EF4-FFF2-40B4-BE49-F238E27FC236}">
                <a16:creationId xmlns:a16="http://schemas.microsoft.com/office/drawing/2014/main" id="{772D1574-194D-B474-FEAE-9BB4D2768E28}"/>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3" name="Chart Placeholder 2">
            <a:extLst>
              <a:ext uri="{FF2B5EF4-FFF2-40B4-BE49-F238E27FC236}">
                <a16:creationId xmlns:a16="http://schemas.microsoft.com/office/drawing/2014/main" id="{9100A581-269A-EDFA-B94F-04D2F901FB0E}"/>
              </a:ext>
            </a:extLst>
          </p:cNvPr>
          <p:cNvSpPr>
            <a:spLocks noGrp="1"/>
          </p:cNvSpPr>
          <p:nvPr>
            <p:ph type="chart" sz="quarter" idx="12"/>
          </p:nvPr>
        </p:nvSpPr>
        <p:spPr>
          <a:xfrm>
            <a:off x="5624512" y="3733800"/>
            <a:ext cx="13138150" cy="7466430"/>
          </a:xfrm>
          <a:prstGeom prst="roundRect">
            <a:avLst>
              <a:gd name="adj" fmla="val 1074"/>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4108809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blocks text">
    <p:bg>
      <p:bgPr>
        <a:solidFill>
          <a:schemeClr val="accent4"/>
        </a:solidFill>
        <a:effectLst/>
      </p:bgPr>
    </p:bg>
    <p:spTree>
      <p:nvGrpSpPr>
        <p:cNvPr id="1" name=""/>
        <p:cNvGrpSpPr/>
        <p:nvPr/>
      </p:nvGrpSpPr>
      <p:grpSpPr>
        <a:xfrm>
          <a:off x="0" y="0"/>
          <a:ext cx="0" cy="0"/>
          <a:chOff x="0" y="0"/>
          <a:chExt cx="0" cy="0"/>
        </a:xfrm>
      </p:grpSpPr>
      <p:sp>
        <p:nvSpPr>
          <p:cNvPr id="27" name="Rounded Rectangle 26">
            <a:extLst>
              <a:ext uri="{FF2B5EF4-FFF2-40B4-BE49-F238E27FC236}">
                <a16:creationId xmlns:a16="http://schemas.microsoft.com/office/drawing/2014/main" id="{A035FD5E-E87C-5F0E-6525-2753A1441636}"/>
              </a:ext>
            </a:extLst>
          </p:cNvPr>
          <p:cNvSpPr/>
          <p:nvPr userDrawn="1"/>
        </p:nvSpPr>
        <p:spPr>
          <a:xfrm>
            <a:off x="1140566" y="5892801"/>
            <a:ext cx="10923364" cy="5232399"/>
          </a:xfrm>
          <a:prstGeom prst="roundRect">
            <a:avLst>
              <a:gd name="adj" fmla="val 537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8" name="Rounded Rectangle 27">
            <a:extLst>
              <a:ext uri="{FF2B5EF4-FFF2-40B4-BE49-F238E27FC236}">
                <a16:creationId xmlns:a16="http://schemas.microsoft.com/office/drawing/2014/main" id="{FE543010-2055-8957-AC16-87A31FB3D446}"/>
              </a:ext>
            </a:extLst>
          </p:cNvPr>
          <p:cNvSpPr/>
          <p:nvPr userDrawn="1"/>
        </p:nvSpPr>
        <p:spPr>
          <a:xfrm>
            <a:off x="12313391" y="5892801"/>
            <a:ext cx="10923364" cy="5232399"/>
          </a:xfrm>
          <a:prstGeom prst="roundRect">
            <a:avLst>
              <a:gd name="adj" fmla="val 537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7" name="Shape 2">
            <a:extLst>
              <a:ext uri="{FF2B5EF4-FFF2-40B4-BE49-F238E27FC236}">
                <a16:creationId xmlns:a16="http://schemas.microsoft.com/office/drawing/2014/main" id="{CEC0F15F-9100-CF2F-6834-FB4BDB7EC145}"/>
              </a:ext>
            </a:extLst>
          </p:cNvPr>
          <p:cNvSpPr/>
          <p:nvPr userDrawn="1"/>
        </p:nvSpPr>
        <p:spPr>
          <a:xfrm>
            <a:off x="1600400" y="6350000"/>
            <a:ext cx="10008851" cy="1574800"/>
          </a:xfrm>
          <a:prstGeom prst="rect">
            <a:avLst/>
          </a:prstGeom>
          <a:noFill/>
          <a:ln/>
        </p:spPr>
        <p:txBody>
          <a:bodyPr/>
          <a:lstStyle/>
          <a:p>
            <a:endParaRPr lang="en-US" b="0" i="0">
              <a:latin typeface="Poppins" pitchFamily="2" charset="77"/>
            </a:endParaRPr>
          </a:p>
        </p:txBody>
      </p:sp>
      <p:sp>
        <p:nvSpPr>
          <p:cNvPr id="12" name="Shape 7">
            <a:extLst>
              <a:ext uri="{FF2B5EF4-FFF2-40B4-BE49-F238E27FC236}">
                <a16:creationId xmlns:a16="http://schemas.microsoft.com/office/drawing/2014/main" id="{B15EAB5F-DCCB-E9A4-BEBC-F7BF145AF248}"/>
              </a:ext>
            </a:extLst>
          </p:cNvPr>
          <p:cNvSpPr/>
          <p:nvPr userDrawn="1"/>
        </p:nvSpPr>
        <p:spPr>
          <a:xfrm>
            <a:off x="12777797" y="6350000"/>
            <a:ext cx="10008851" cy="1574800"/>
          </a:xfrm>
          <a:prstGeom prst="rect">
            <a:avLst/>
          </a:prstGeom>
          <a:noFill/>
          <a:ln/>
        </p:spPr>
        <p:txBody>
          <a:bodyPr/>
          <a:lstStyle/>
          <a:p>
            <a:endParaRPr lang="en-US" b="0" i="0">
              <a:latin typeface="Poppins" pitchFamily="2" charset="77"/>
            </a:endParaRPr>
          </a:p>
        </p:txBody>
      </p:sp>
      <p:sp>
        <p:nvSpPr>
          <p:cNvPr id="17" name="Text Placeholder 19">
            <a:extLst>
              <a:ext uri="{FF2B5EF4-FFF2-40B4-BE49-F238E27FC236}">
                <a16:creationId xmlns:a16="http://schemas.microsoft.com/office/drawing/2014/main" id="{6B0E8F4D-0FF3-EAD8-1EE9-74929D60E4A7}"/>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8" name="Text Placeholder 19">
            <a:extLst>
              <a:ext uri="{FF2B5EF4-FFF2-40B4-BE49-F238E27FC236}">
                <a16:creationId xmlns:a16="http://schemas.microsoft.com/office/drawing/2014/main" id="{980ABE18-C5D9-A58B-B245-8FBB07D81E6C}"/>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 name="Text Placeholder 19">
            <a:extLst>
              <a:ext uri="{FF2B5EF4-FFF2-40B4-BE49-F238E27FC236}">
                <a16:creationId xmlns:a16="http://schemas.microsoft.com/office/drawing/2014/main" id="{38820D62-F47A-A083-D71D-D99A432421DD}"/>
              </a:ext>
            </a:extLst>
          </p:cNvPr>
          <p:cNvSpPr>
            <a:spLocks noGrp="1"/>
          </p:cNvSpPr>
          <p:nvPr>
            <p:ph type="body" sz="quarter" idx="12" hasCustomPrompt="1"/>
          </p:nvPr>
        </p:nvSpPr>
        <p:spPr>
          <a:xfrm>
            <a:off x="1521734" y="6283848"/>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Card 1</a:t>
            </a:r>
            <a:endParaRPr lang="en-US" sz="6000"/>
          </a:p>
        </p:txBody>
      </p:sp>
      <p:sp>
        <p:nvSpPr>
          <p:cNvPr id="5" name="Text Placeholder 19">
            <a:extLst>
              <a:ext uri="{FF2B5EF4-FFF2-40B4-BE49-F238E27FC236}">
                <a16:creationId xmlns:a16="http://schemas.microsoft.com/office/drawing/2014/main" id="{6FD903A6-2D49-58E2-5118-71FC9FACA927}"/>
              </a:ext>
            </a:extLst>
          </p:cNvPr>
          <p:cNvSpPr>
            <a:spLocks noGrp="1"/>
          </p:cNvSpPr>
          <p:nvPr>
            <p:ph type="body" sz="quarter" idx="13" hasCustomPrompt="1"/>
          </p:nvPr>
        </p:nvSpPr>
        <p:spPr>
          <a:xfrm>
            <a:off x="1521734" y="7147448"/>
            <a:ext cx="7010400"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4800" kern="0" spc="-96">
                <a:solidFill>
                  <a:schemeClr val="tx2"/>
                </a:solidFill>
                <a:latin typeface="Segoe UI Variable Display Semibold" pitchFamily="34" charset="0"/>
                <a:ea typeface="Segoe UI Variable Display Semibold" pitchFamily="34" charset="-122"/>
                <a:cs typeface="Segoe UI Variable Display Semibold" pitchFamily="34" charset="-120"/>
              </a:rPr>
              <a:t>Subtitle</a:t>
            </a:r>
            <a:endParaRPr lang="en-US"/>
          </a:p>
        </p:txBody>
      </p:sp>
      <p:sp>
        <p:nvSpPr>
          <p:cNvPr id="20" name="Text Placeholder 19">
            <a:extLst>
              <a:ext uri="{FF2B5EF4-FFF2-40B4-BE49-F238E27FC236}">
                <a16:creationId xmlns:a16="http://schemas.microsoft.com/office/drawing/2014/main" id="{FD7EC7B8-F94E-EEB7-0148-5B7E7D9D988B}"/>
              </a:ext>
            </a:extLst>
          </p:cNvPr>
          <p:cNvSpPr>
            <a:spLocks noGrp="1"/>
          </p:cNvSpPr>
          <p:nvPr>
            <p:ph type="body" sz="quarter" idx="14" hasCustomPrompt="1"/>
          </p:nvPr>
        </p:nvSpPr>
        <p:spPr>
          <a:xfrm>
            <a:off x="12695501" y="6283848"/>
            <a:ext cx="7863426" cy="939800"/>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Card 2</a:t>
            </a:r>
            <a:endParaRPr lang="en-US" sz="6000"/>
          </a:p>
        </p:txBody>
      </p:sp>
      <p:sp>
        <p:nvSpPr>
          <p:cNvPr id="21" name="Text Placeholder 19">
            <a:extLst>
              <a:ext uri="{FF2B5EF4-FFF2-40B4-BE49-F238E27FC236}">
                <a16:creationId xmlns:a16="http://schemas.microsoft.com/office/drawing/2014/main" id="{62D4D0B6-D9C9-30E8-6C9B-7B73DEE96063}"/>
              </a:ext>
            </a:extLst>
          </p:cNvPr>
          <p:cNvSpPr>
            <a:spLocks noGrp="1"/>
          </p:cNvSpPr>
          <p:nvPr>
            <p:ph type="body" sz="quarter" idx="15" hasCustomPrompt="1"/>
          </p:nvPr>
        </p:nvSpPr>
        <p:spPr>
          <a:xfrm>
            <a:off x="12695501" y="7147448"/>
            <a:ext cx="7010400"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a:solidFill>
                  <a:schemeClr val="tx2"/>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4800" kern="0" spc="-96">
                <a:solidFill>
                  <a:schemeClr val="tx2"/>
                </a:solidFill>
                <a:latin typeface="Segoe UI Variable Display Semibold" pitchFamily="34" charset="0"/>
                <a:ea typeface="Segoe UI Variable Display Semibold" pitchFamily="34" charset="-122"/>
                <a:cs typeface="Segoe UI Variable Display Semibold" pitchFamily="34" charset="-120"/>
              </a:rPr>
              <a:t>Subtitle</a:t>
            </a:r>
            <a:endParaRPr lang="en-US"/>
          </a:p>
        </p:txBody>
      </p:sp>
      <p:sp>
        <p:nvSpPr>
          <p:cNvPr id="25" name="Text Placeholder 24">
            <a:extLst>
              <a:ext uri="{FF2B5EF4-FFF2-40B4-BE49-F238E27FC236}">
                <a16:creationId xmlns:a16="http://schemas.microsoft.com/office/drawing/2014/main" id="{A9647C27-E69D-913D-98CB-477785E72BC2}"/>
              </a:ext>
            </a:extLst>
          </p:cNvPr>
          <p:cNvSpPr>
            <a:spLocks noGrp="1"/>
          </p:cNvSpPr>
          <p:nvPr>
            <p:ph type="body" sz="quarter" idx="16" hasCustomPrompt="1"/>
          </p:nvPr>
        </p:nvSpPr>
        <p:spPr>
          <a:xfrm>
            <a:off x="1511686"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3200"/>
              </a:lnSpc>
              <a:buNone/>
            </a:pPr>
            <a:r>
              <a:rPr lang="en-US" sz="2400" kern="0" spc="-48">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Description</a:t>
            </a:r>
            <a:endParaRPr lang="en-US" sz="2400"/>
          </a:p>
        </p:txBody>
      </p:sp>
      <p:sp>
        <p:nvSpPr>
          <p:cNvPr id="26" name="Text Placeholder 24">
            <a:extLst>
              <a:ext uri="{FF2B5EF4-FFF2-40B4-BE49-F238E27FC236}">
                <a16:creationId xmlns:a16="http://schemas.microsoft.com/office/drawing/2014/main" id="{3CF8C0E6-A6AB-F33D-A8B6-8C48277D29C1}"/>
              </a:ext>
            </a:extLst>
          </p:cNvPr>
          <p:cNvSpPr>
            <a:spLocks noGrp="1"/>
          </p:cNvSpPr>
          <p:nvPr>
            <p:ph type="body" sz="quarter" idx="17" hasCustomPrompt="1"/>
          </p:nvPr>
        </p:nvSpPr>
        <p:spPr>
          <a:xfrm>
            <a:off x="12685453"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3200"/>
              </a:lnSpc>
              <a:buNone/>
            </a:pPr>
            <a:r>
              <a:rPr lang="en-US" sz="2400" kern="0" spc="-48">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Description</a:t>
            </a:r>
            <a:endParaRPr lang="en-US" sz="2400"/>
          </a:p>
        </p:txBody>
      </p:sp>
    </p:spTree>
    <p:extLst>
      <p:ext uri="{BB962C8B-B14F-4D97-AF65-F5344CB8AC3E}">
        <p14:creationId xmlns:p14="http://schemas.microsoft.com/office/powerpoint/2010/main" val="1072051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blocks text">
    <p:bg>
      <p:bgPr>
        <a:solidFill>
          <a:schemeClr val="accent4"/>
        </a:solidFill>
        <a:effectLst/>
      </p:bgPr>
    </p:bg>
    <p:spTree>
      <p:nvGrpSpPr>
        <p:cNvPr id="1" name=""/>
        <p:cNvGrpSpPr/>
        <p:nvPr/>
      </p:nvGrpSpPr>
      <p:grpSpPr>
        <a:xfrm>
          <a:off x="0" y="0"/>
          <a:ext cx="0" cy="0"/>
          <a:chOff x="0" y="0"/>
          <a:chExt cx="0" cy="0"/>
        </a:xfrm>
      </p:grpSpPr>
      <p:sp>
        <p:nvSpPr>
          <p:cNvPr id="7" name="Shape 2">
            <a:extLst>
              <a:ext uri="{FF2B5EF4-FFF2-40B4-BE49-F238E27FC236}">
                <a16:creationId xmlns:a16="http://schemas.microsoft.com/office/drawing/2014/main" id="{12C595F4-B3F7-5E06-51AC-548372D7CFAF}"/>
              </a:ext>
            </a:extLst>
          </p:cNvPr>
          <p:cNvSpPr/>
          <p:nvPr userDrawn="1"/>
        </p:nvSpPr>
        <p:spPr>
          <a:xfrm>
            <a:off x="1600400" y="6350000"/>
            <a:ext cx="6287286" cy="1574800"/>
          </a:xfrm>
          <a:prstGeom prst="rect">
            <a:avLst/>
          </a:prstGeom>
          <a:noFill/>
          <a:ln/>
        </p:spPr>
        <p:txBody>
          <a:bodyPr/>
          <a:lstStyle/>
          <a:p>
            <a:endParaRPr lang="en-US" b="0" i="0">
              <a:latin typeface="Poppins" pitchFamily="2" charset="77"/>
            </a:endParaRPr>
          </a:p>
        </p:txBody>
      </p:sp>
      <p:sp>
        <p:nvSpPr>
          <p:cNvPr id="17" name="Shape 12">
            <a:extLst>
              <a:ext uri="{FF2B5EF4-FFF2-40B4-BE49-F238E27FC236}">
                <a16:creationId xmlns:a16="http://schemas.microsoft.com/office/drawing/2014/main" id="{F38E5D1D-B87D-B835-D533-FC7CB7F5B336}"/>
              </a:ext>
            </a:extLst>
          </p:cNvPr>
          <p:cNvSpPr/>
          <p:nvPr userDrawn="1"/>
        </p:nvSpPr>
        <p:spPr>
          <a:xfrm>
            <a:off x="16512064" y="6350000"/>
            <a:ext cx="6287286" cy="2438400"/>
          </a:xfrm>
          <a:prstGeom prst="rect">
            <a:avLst/>
          </a:prstGeom>
          <a:noFill/>
          <a:ln/>
        </p:spPr>
        <p:txBody>
          <a:bodyPr/>
          <a:lstStyle/>
          <a:p>
            <a:endParaRPr lang="en-US" b="0" i="0">
              <a:latin typeface="Poppins" pitchFamily="2" charset="77"/>
            </a:endParaRPr>
          </a:p>
        </p:txBody>
      </p:sp>
      <p:sp>
        <p:nvSpPr>
          <p:cNvPr id="22" name="Text Placeholder 19">
            <a:extLst>
              <a:ext uri="{FF2B5EF4-FFF2-40B4-BE49-F238E27FC236}">
                <a16:creationId xmlns:a16="http://schemas.microsoft.com/office/drawing/2014/main" id="{B55218D8-9438-05C0-B609-5BF7A9AEA1E4}"/>
              </a:ext>
            </a:extLst>
          </p:cNvPr>
          <p:cNvSpPr>
            <a:spLocks noGrp="1"/>
          </p:cNvSpPr>
          <p:nvPr>
            <p:ph type="body" sz="quarter" idx="12" hasCustomPrompt="1"/>
          </p:nvPr>
        </p:nvSpPr>
        <p:spPr>
          <a:xfrm>
            <a:off x="8962126"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Item 2</a:t>
            </a:r>
            <a:endParaRPr lang="en-US" sz="6000"/>
          </a:p>
        </p:txBody>
      </p:sp>
      <p:sp>
        <p:nvSpPr>
          <p:cNvPr id="23" name="Text Placeholder 19">
            <a:extLst>
              <a:ext uri="{FF2B5EF4-FFF2-40B4-BE49-F238E27FC236}">
                <a16:creationId xmlns:a16="http://schemas.microsoft.com/office/drawing/2014/main" id="{83B7E634-3F0C-B54C-EFCF-0FED89ACDB3D}"/>
              </a:ext>
            </a:extLst>
          </p:cNvPr>
          <p:cNvSpPr>
            <a:spLocks noGrp="1"/>
          </p:cNvSpPr>
          <p:nvPr>
            <p:ph type="body" sz="quarter" idx="13" hasCustomPrompt="1"/>
          </p:nvPr>
        </p:nvSpPr>
        <p:spPr>
          <a:xfrm>
            <a:off x="8962126" y="7280877"/>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a:solidFill>
                  <a:schemeClr val="tx2"/>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4800" kern="0" spc="-96">
                <a:solidFill>
                  <a:schemeClr val="tx2"/>
                </a:solidFill>
                <a:latin typeface="Segoe UI Variable Display Semibold" pitchFamily="34" charset="0"/>
                <a:ea typeface="Segoe UI Variable Display Semibold" pitchFamily="34" charset="-122"/>
                <a:cs typeface="Segoe UI Variable Display Semibold" pitchFamily="34" charset="-120"/>
              </a:rPr>
              <a:t>Subtitle</a:t>
            </a:r>
            <a:endParaRPr lang="en-US"/>
          </a:p>
        </p:txBody>
      </p:sp>
      <p:sp>
        <p:nvSpPr>
          <p:cNvPr id="24" name="Text Placeholder 24">
            <a:extLst>
              <a:ext uri="{FF2B5EF4-FFF2-40B4-BE49-F238E27FC236}">
                <a16:creationId xmlns:a16="http://schemas.microsoft.com/office/drawing/2014/main" id="{67B74BF8-911F-42EF-3387-B7A181E443FA}"/>
              </a:ext>
            </a:extLst>
          </p:cNvPr>
          <p:cNvSpPr>
            <a:spLocks noGrp="1"/>
          </p:cNvSpPr>
          <p:nvPr>
            <p:ph type="body" sz="quarter" idx="16" hasCustomPrompt="1"/>
          </p:nvPr>
        </p:nvSpPr>
        <p:spPr>
          <a:xfrm>
            <a:off x="8962126"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3200"/>
              </a:lnSpc>
              <a:buNone/>
            </a:pPr>
            <a:r>
              <a:rPr lang="en-US" sz="2400" kern="0" spc="-48">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Description</a:t>
            </a:r>
            <a:endParaRPr lang="en-US" sz="2400"/>
          </a:p>
        </p:txBody>
      </p:sp>
      <p:sp>
        <p:nvSpPr>
          <p:cNvPr id="27" name="Text Placeholder 19">
            <a:extLst>
              <a:ext uri="{FF2B5EF4-FFF2-40B4-BE49-F238E27FC236}">
                <a16:creationId xmlns:a16="http://schemas.microsoft.com/office/drawing/2014/main" id="{BAFDBD80-4720-E864-12C6-202C934DAFBE}"/>
              </a:ext>
            </a:extLst>
          </p:cNvPr>
          <p:cNvSpPr>
            <a:spLocks noGrp="1"/>
          </p:cNvSpPr>
          <p:nvPr>
            <p:ph type="body" sz="quarter" idx="17" hasCustomPrompt="1"/>
          </p:nvPr>
        </p:nvSpPr>
        <p:spPr>
          <a:xfrm>
            <a:off x="16425607"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Item 3</a:t>
            </a:r>
            <a:endParaRPr lang="en-US" sz="6000"/>
          </a:p>
        </p:txBody>
      </p:sp>
      <p:sp>
        <p:nvSpPr>
          <p:cNvPr id="28" name="Text Placeholder 19">
            <a:extLst>
              <a:ext uri="{FF2B5EF4-FFF2-40B4-BE49-F238E27FC236}">
                <a16:creationId xmlns:a16="http://schemas.microsoft.com/office/drawing/2014/main" id="{ED897787-FF0B-A2A3-0F90-C7E052BCCA51}"/>
              </a:ext>
            </a:extLst>
          </p:cNvPr>
          <p:cNvSpPr>
            <a:spLocks noGrp="1"/>
          </p:cNvSpPr>
          <p:nvPr>
            <p:ph type="body" sz="quarter" idx="18" hasCustomPrompt="1"/>
          </p:nvPr>
        </p:nvSpPr>
        <p:spPr>
          <a:xfrm>
            <a:off x="16425607" y="7280877"/>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a:solidFill>
                  <a:schemeClr val="tx2"/>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4800" kern="0" spc="-96">
                <a:solidFill>
                  <a:schemeClr val="tx2"/>
                </a:solidFill>
                <a:latin typeface="Segoe UI Variable Display Semibold" pitchFamily="34" charset="0"/>
                <a:ea typeface="Segoe UI Variable Display Semibold" pitchFamily="34" charset="-122"/>
                <a:cs typeface="Segoe UI Variable Display Semibold" pitchFamily="34" charset="-120"/>
              </a:rPr>
              <a:t>Subtitle</a:t>
            </a:r>
            <a:endParaRPr lang="en-US"/>
          </a:p>
        </p:txBody>
      </p:sp>
      <p:sp>
        <p:nvSpPr>
          <p:cNvPr id="29" name="Text Placeholder 24">
            <a:extLst>
              <a:ext uri="{FF2B5EF4-FFF2-40B4-BE49-F238E27FC236}">
                <a16:creationId xmlns:a16="http://schemas.microsoft.com/office/drawing/2014/main" id="{BA6A41FE-C805-D075-4FCE-AF62CA5F8ADE}"/>
              </a:ext>
            </a:extLst>
          </p:cNvPr>
          <p:cNvSpPr>
            <a:spLocks noGrp="1"/>
          </p:cNvSpPr>
          <p:nvPr>
            <p:ph type="body" sz="quarter" idx="19" hasCustomPrompt="1"/>
          </p:nvPr>
        </p:nvSpPr>
        <p:spPr>
          <a:xfrm>
            <a:off x="16425607"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3200"/>
              </a:lnSpc>
              <a:buNone/>
            </a:pPr>
            <a:r>
              <a:rPr lang="en-US" sz="2400" kern="0" spc="-48">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Description</a:t>
            </a:r>
            <a:endParaRPr lang="en-US" sz="2400"/>
          </a:p>
        </p:txBody>
      </p:sp>
      <p:sp>
        <p:nvSpPr>
          <p:cNvPr id="30" name="Text Placeholder 19">
            <a:extLst>
              <a:ext uri="{FF2B5EF4-FFF2-40B4-BE49-F238E27FC236}">
                <a16:creationId xmlns:a16="http://schemas.microsoft.com/office/drawing/2014/main" id="{A8B9501E-BFB4-4850-135A-0073E67F1478}"/>
              </a:ext>
            </a:extLst>
          </p:cNvPr>
          <p:cNvSpPr>
            <a:spLocks noGrp="1"/>
          </p:cNvSpPr>
          <p:nvPr>
            <p:ph type="body" sz="quarter" idx="20" hasCustomPrompt="1"/>
          </p:nvPr>
        </p:nvSpPr>
        <p:spPr>
          <a:xfrm>
            <a:off x="1498645"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Item 1</a:t>
            </a:r>
            <a:endParaRPr lang="en-US" sz="6000"/>
          </a:p>
        </p:txBody>
      </p:sp>
      <p:sp>
        <p:nvSpPr>
          <p:cNvPr id="31" name="Text Placeholder 19">
            <a:extLst>
              <a:ext uri="{FF2B5EF4-FFF2-40B4-BE49-F238E27FC236}">
                <a16:creationId xmlns:a16="http://schemas.microsoft.com/office/drawing/2014/main" id="{AB60DAB6-79DF-2E12-7FD5-0CCA0778BA03}"/>
              </a:ext>
            </a:extLst>
          </p:cNvPr>
          <p:cNvSpPr>
            <a:spLocks noGrp="1"/>
          </p:cNvSpPr>
          <p:nvPr>
            <p:ph type="body" sz="quarter" idx="21" hasCustomPrompt="1"/>
          </p:nvPr>
        </p:nvSpPr>
        <p:spPr>
          <a:xfrm>
            <a:off x="1498645" y="7280877"/>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a:solidFill>
                  <a:schemeClr val="tx2"/>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4800" kern="0" spc="-96">
                <a:solidFill>
                  <a:schemeClr val="tx2"/>
                </a:solidFill>
                <a:latin typeface="Segoe UI Variable Display Semibold" pitchFamily="34" charset="0"/>
                <a:ea typeface="Segoe UI Variable Display Semibold" pitchFamily="34" charset="-122"/>
                <a:cs typeface="Segoe UI Variable Display Semibold" pitchFamily="34" charset="-120"/>
              </a:rPr>
              <a:t>Subtitle</a:t>
            </a:r>
            <a:endParaRPr lang="en-US"/>
          </a:p>
        </p:txBody>
      </p:sp>
      <p:sp>
        <p:nvSpPr>
          <p:cNvPr id="32" name="Text Placeholder 19">
            <a:extLst>
              <a:ext uri="{FF2B5EF4-FFF2-40B4-BE49-F238E27FC236}">
                <a16:creationId xmlns:a16="http://schemas.microsoft.com/office/drawing/2014/main" id="{FFAC78C2-3501-B585-EC26-AB4C513FC0CB}"/>
              </a:ext>
            </a:extLst>
          </p:cNvPr>
          <p:cNvSpPr>
            <a:spLocks noGrp="1"/>
          </p:cNvSpPr>
          <p:nvPr>
            <p:ph type="body" sz="quarter" idx="10" hasCustomPrompt="1"/>
          </p:nvPr>
        </p:nvSpPr>
        <p:spPr>
          <a:xfrm>
            <a:off x="1140565" y="1500658"/>
            <a:ext cx="7010400" cy="939800"/>
          </a:xfrm>
          <a:prstGeom prst="rect">
            <a:avLst/>
          </a:prstGeom>
        </p:spPr>
        <p:txBody>
          <a:bodyPr/>
          <a:lstStyle>
            <a:lvl1pPr marL="0" indent="0" algn="l" defTabSz="914400" rtl="0" eaLnBrk="1" latinLnBrk="0" hangingPunct="1">
              <a:lnSpc>
                <a:spcPts val="6800"/>
              </a:lnSpc>
              <a:buNone/>
              <a:defRPr lang="en-US" sz="10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33" name="Text Placeholder 19">
            <a:extLst>
              <a:ext uri="{FF2B5EF4-FFF2-40B4-BE49-F238E27FC236}">
                <a16:creationId xmlns:a16="http://schemas.microsoft.com/office/drawing/2014/main" id="{E7D0E3CC-8E1E-6D3F-FD71-363594381F25}"/>
              </a:ext>
            </a:extLst>
          </p:cNvPr>
          <p:cNvSpPr>
            <a:spLocks noGrp="1"/>
          </p:cNvSpPr>
          <p:nvPr>
            <p:ph type="body" sz="quarter" idx="11" hasCustomPrompt="1"/>
          </p:nvPr>
        </p:nvSpPr>
        <p:spPr>
          <a:xfrm>
            <a:off x="1140565" y="2858532"/>
            <a:ext cx="7010400" cy="939800"/>
          </a:xfrm>
          <a:prstGeom prst="rect">
            <a:avLst/>
          </a:prstGeom>
        </p:spPr>
        <p:txBody>
          <a:bodyPr/>
          <a:lstStyle>
            <a:lvl1pPr marL="0" indent="0" algn="l" defTabSz="914400" rtl="0" eaLnBrk="1" latinLnBrk="0" hangingPunct="1">
              <a:lnSpc>
                <a:spcPts val="6800"/>
              </a:lnSpc>
              <a:buNone/>
              <a:defRPr lang="en-US" sz="10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p:txBody>
      </p:sp>
      <p:sp>
        <p:nvSpPr>
          <p:cNvPr id="2" name="Text Placeholder 24">
            <a:extLst>
              <a:ext uri="{FF2B5EF4-FFF2-40B4-BE49-F238E27FC236}">
                <a16:creationId xmlns:a16="http://schemas.microsoft.com/office/drawing/2014/main" id="{AE1322E1-3301-2053-1791-851837B34AA8}"/>
              </a:ext>
            </a:extLst>
          </p:cNvPr>
          <p:cNvSpPr>
            <a:spLocks noGrp="1"/>
          </p:cNvSpPr>
          <p:nvPr>
            <p:ph type="body" sz="quarter" idx="22" hasCustomPrompt="1"/>
          </p:nvPr>
        </p:nvSpPr>
        <p:spPr>
          <a:xfrm>
            <a:off x="1498070"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3200"/>
              </a:lnSpc>
              <a:buNone/>
            </a:pPr>
            <a:r>
              <a:rPr lang="en-US" sz="2400" kern="0" spc="-48">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Description</a:t>
            </a:r>
            <a:endParaRPr lang="en-US" sz="2400"/>
          </a:p>
        </p:txBody>
      </p:sp>
    </p:spTree>
    <p:extLst>
      <p:ext uri="{BB962C8B-B14F-4D97-AF65-F5344CB8AC3E}">
        <p14:creationId xmlns:p14="http://schemas.microsoft.com/office/powerpoint/2010/main" val="633159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704" r:id="rId2"/>
    <p:sldLayoutId id="2147483674" r:id="rId3"/>
    <p:sldLayoutId id="2147483652" r:id="rId4"/>
    <p:sldLayoutId id="2147483651" r:id="rId5"/>
    <p:sldLayoutId id="2147483653" r:id="rId6"/>
    <p:sldLayoutId id="2147483654" r:id="rId7"/>
    <p:sldLayoutId id="2147483655" r:id="rId8"/>
    <p:sldLayoutId id="2147483675"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3" r:id="rId23"/>
    <p:sldLayoutId id="2147483662" r:id="rId24"/>
    <p:sldLayoutId id="2147483656" r:id="rId25"/>
    <p:sldLayoutId id="2147483672" r:id="rId26"/>
    <p:sldLayoutId id="2147483703" r:id="rId2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77170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image" Target="../media/image30.png"/><Relationship Id="rId2" Type="http://schemas.openxmlformats.org/officeDocument/2006/relationships/notesSlide" Target="../notesSlides/notesSlide3.xml"/><Relationship Id="rId16" Type="http://schemas.openxmlformats.org/officeDocument/2006/relationships/image" Target="../media/image29.svg"/><Relationship Id="rId20" Type="http://schemas.openxmlformats.org/officeDocument/2006/relationships/image" Target="../media/image33.svg"/><Relationship Id="rId1" Type="http://schemas.openxmlformats.org/officeDocument/2006/relationships/slideLayout" Target="../slideLayouts/slideLayout44.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19" Type="http://schemas.openxmlformats.org/officeDocument/2006/relationships/image" Target="../media/image32.pn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48.xml"/><Relationship Id="rId4" Type="http://schemas.openxmlformats.org/officeDocument/2006/relationships/image" Target="../media/image35.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39.xml.rels><?xml version="1.0" encoding="UTF-8" standalone="yes"?>
<Relationships xmlns="http://schemas.openxmlformats.org/package/2006/relationships"><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21.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image" Target="../media/image80.png"/><Relationship Id="rId3" Type="http://schemas.openxmlformats.org/officeDocument/2006/relationships/image" Target="../media/image57.png"/><Relationship Id="rId21" Type="http://schemas.openxmlformats.org/officeDocument/2006/relationships/image" Target="../media/image75.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5" Type="http://schemas.openxmlformats.org/officeDocument/2006/relationships/image" Target="../media/image79.png"/><Relationship Id="rId2" Type="http://schemas.openxmlformats.org/officeDocument/2006/relationships/notesSlide" Target="../notesSlides/notesSlide21.xml"/><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slideLayout" Target="../slideLayouts/slideLayout1.xml"/><Relationship Id="rId6" Type="http://schemas.openxmlformats.org/officeDocument/2006/relationships/image" Target="../media/image60.png"/><Relationship Id="rId11" Type="http://schemas.openxmlformats.org/officeDocument/2006/relationships/image" Target="../media/image65.png"/><Relationship Id="rId24" Type="http://schemas.openxmlformats.org/officeDocument/2006/relationships/image" Target="../media/image78.png"/><Relationship Id="rId5" Type="http://schemas.openxmlformats.org/officeDocument/2006/relationships/image" Target="../media/image59.png"/><Relationship Id="rId15" Type="http://schemas.openxmlformats.org/officeDocument/2006/relationships/image" Target="../media/image69.png"/><Relationship Id="rId23" Type="http://schemas.openxmlformats.org/officeDocument/2006/relationships/image" Target="../media/image77.png"/><Relationship Id="rId10" Type="http://schemas.openxmlformats.org/officeDocument/2006/relationships/image" Target="../media/image64.png"/><Relationship Id="rId19" Type="http://schemas.openxmlformats.org/officeDocument/2006/relationships/image" Target="../media/image73.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76.png"/></Relationships>
</file>

<file path=ppt/slides/_rels/slide47.xml.rels><?xml version="1.0" encoding="UTF-8" standalone="yes"?>
<Relationships xmlns="http://schemas.openxmlformats.org/package/2006/relationships"><Relationship Id="rId117" Type="http://schemas.openxmlformats.org/officeDocument/2006/relationships/image" Target="../media/image195.png"/><Relationship Id="rId21" Type="http://schemas.openxmlformats.org/officeDocument/2006/relationships/image" Target="../media/image99.png"/><Relationship Id="rId42" Type="http://schemas.openxmlformats.org/officeDocument/2006/relationships/image" Target="../media/image120.svg"/><Relationship Id="rId63" Type="http://schemas.openxmlformats.org/officeDocument/2006/relationships/image" Target="../media/image141.png"/><Relationship Id="rId84" Type="http://schemas.openxmlformats.org/officeDocument/2006/relationships/image" Target="../media/image162.svg"/><Relationship Id="rId138" Type="http://schemas.openxmlformats.org/officeDocument/2006/relationships/image" Target="../media/image216.svg"/><Relationship Id="rId107" Type="http://schemas.openxmlformats.org/officeDocument/2006/relationships/image" Target="../media/image185.png"/><Relationship Id="rId11" Type="http://schemas.openxmlformats.org/officeDocument/2006/relationships/image" Target="../media/image89.png"/><Relationship Id="rId32" Type="http://schemas.openxmlformats.org/officeDocument/2006/relationships/image" Target="../media/image110.svg"/><Relationship Id="rId53" Type="http://schemas.openxmlformats.org/officeDocument/2006/relationships/image" Target="../media/image131.png"/><Relationship Id="rId74" Type="http://schemas.openxmlformats.org/officeDocument/2006/relationships/image" Target="../media/image152.svg"/><Relationship Id="rId128" Type="http://schemas.openxmlformats.org/officeDocument/2006/relationships/image" Target="../media/image206.svg"/><Relationship Id="rId5" Type="http://schemas.openxmlformats.org/officeDocument/2006/relationships/image" Target="../media/image83.png"/><Relationship Id="rId90" Type="http://schemas.openxmlformats.org/officeDocument/2006/relationships/image" Target="../media/image168.svg"/><Relationship Id="rId95" Type="http://schemas.openxmlformats.org/officeDocument/2006/relationships/image" Target="../media/image173.png"/><Relationship Id="rId22" Type="http://schemas.openxmlformats.org/officeDocument/2006/relationships/image" Target="../media/image100.svg"/><Relationship Id="rId27" Type="http://schemas.openxmlformats.org/officeDocument/2006/relationships/image" Target="../media/image105.png"/><Relationship Id="rId43" Type="http://schemas.openxmlformats.org/officeDocument/2006/relationships/image" Target="../media/image121.png"/><Relationship Id="rId48" Type="http://schemas.openxmlformats.org/officeDocument/2006/relationships/image" Target="../media/image126.svg"/><Relationship Id="rId64" Type="http://schemas.openxmlformats.org/officeDocument/2006/relationships/image" Target="../media/image142.svg"/><Relationship Id="rId69" Type="http://schemas.openxmlformats.org/officeDocument/2006/relationships/image" Target="../media/image147.png"/><Relationship Id="rId113" Type="http://schemas.openxmlformats.org/officeDocument/2006/relationships/image" Target="../media/image191.png"/><Relationship Id="rId118" Type="http://schemas.openxmlformats.org/officeDocument/2006/relationships/image" Target="../media/image196.svg"/><Relationship Id="rId134" Type="http://schemas.openxmlformats.org/officeDocument/2006/relationships/image" Target="../media/image212.svg"/><Relationship Id="rId139" Type="http://schemas.openxmlformats.org/officeDocument/2006/relationships/image" Target="../media/image217.png"/><Relationship Id="rId80" Type="http://schemas.openxmlformats.org/officeDocument/2006/relationships/image" Target="../media/image158.svg"/><Relationship Id="rId85" Type="http://schemas.openxmlformats.org/officeDocument/2006/relationships/image" Target="../media/image163.png"/><Relationship Id="rId12" Type="http://schemas.openxmlformats.org/officeDocument/2006/relationships/image" Target="../media/image90.svg"/><Relationship Id="rId17" Type="http://schemas.openxmlformats.org/officeDocument/2006/relationships/image" Target="../media/image95.png"/><Relationship Id="rId33" Type="http://schemas.openxmlformats.org/officeDocument/2006/relationships/image" Target="../media/image111.png"/><Relationship Id="rId38" Type="http://schemas.openxmlformats.org/officeDocument/2006/relationships/image" Target="../media/image116.svg"/><Relationship Id="rId59" Type="http://schemas.openxmlformats.org/officeDocument/2006/relationships/image" Target="../media/image137.png"/><Relationship Id="rId103" Type="http://schemas.openxmlformats.org/officeDocument/2006/relationships/image" Target="../media/image181.png"/><Relationship Id="rId108" Type="http://schemas.openxmlformats.org/officeDocument/2006/relationships/image" Target="../media/image186.svg"/><Relationship Id="rId124" Type="http://schemas.openxmlformats.org/officeDocument/2006/relationships/image" Target="../media/image202.svg"/><Relationship Id="rId129" Type="http://schemas.openxmlformats.org/officeDocument/2006/relationships/image" Target="../media/image207.png"/><Relationship Id="rId54" Type="http://schemas.openxmlformats.org/officeDocument/2006/relationships/image" Target="../media/image132.svg"/><Relationship Id="rId70" Type="http://schemas.openxmlformats.org/officeDocument/2006/relationships/image" Target="../media/image148.svg"/><Relationship Id="rId75" Type="http://schemas.openxmlformats.org/officeDocument/2006/relationships/image" Target="../media/image153.png"/><Relationship Id="rId91" Type="http://schemas.openxmlformats.org/officeDocument/2006/relationships/image" Target="../media/image169.png"/><Relationship Id="rId96" Type="http://schemas.openxmlformats.org/officeDocument/2006/relationships/image" Target="../media/image174.svg"/><Relationship Id="rId140" Type="http://schemas.openxmlformats.org/officeDocument/2006/relationships/image" Target="../media/image218.svg"/><Relationship Id="rId145" Type="http://schemas.openxmlformats.org/officeDocument/2006/relationships/hyperlink" Target="https://iconcloud.design/browse/Fluent%20System%20Library/Fluent%20Filled" TargetMode="External"/><Relationship Id="rId1" Type="http://schemas.openxmlformats.org/officeDocument/2006/relationships/slideLayout" Target="../slideLayouts/slideLayout1.xml"/><Relationship Id="rId6" Type="http://schemas.openxmlformats.org/officeDocument/2006/relationships/image" Target="../media/image84.svg"/><Relationship Id="rId23" Type="http://schemas.openxmlformats.org/officeDocument/2006/relationships/image" Target="../media/image101.png"/><Relationship Id="rId28" Type="http://schemas.openxmlformats.org/officeDocument/2006/relationships/image" Target="../media/image106.svg"/><Relationship Id="rId49" Type="http://schemas.openxmlformats.org/officeDocument/2006/relationships/image" Target="../media/image127.png"/><Relationship Id="rId114" Type="http://schemas.openxmlformats.org/officeDocument/2006/relationships/image" Target="../media/image192.svg"/><Relationship Id="rId119" Type="http://schemas.openxmlformats.org/officeDocument/2006/relationships/image" Target="../media/image197.png"/><Relationship Id="rId44" Type="http://schemas.openxmlformats.org/officeDocument/2006/relationships/image" Target="../media/image122.svg"/><Relationship Id="rId60" Type="http://schemas.openxmlformats.org/officeDocument/2006/relationships/image" Target="../media/image138.svg"/><Relationship Id="rId65" Type="http://schemas.openxmlformats.org/officeDocument/2006/relationships/image" Target="../media/image143.png"/><Relationship Id="rId81" Type="http://schemas.openxmlformats.org/officeDocument/2006/relationships/image" Target="../media/image159.png"/><Relationship Id="rId86" Type="http://schemas.openxmlformats.org/officeDocument/2006/relationships/image" Target="../media/image164.svg"/><Relationship Id="rId130" Type="http://schemas.openxmlformats.org/officeDocument/2006/relationships/image" Target="../media/image208.svg"/><Relationship Id="rId135" Type="http://schemas.openxmlformats.org/officeDocument/2006/relationships/image" Target="../media/image213.png"/><Relationship Id="rId13" Type="http://schemas.openxmlformats.org/officeDocument/2006/relationships/image" Target="../media/image91.png"/><Relationship Id="rId18" Type="http://schemas.openxmlformats.org/officeDocument/2006/relationships/image" Target="../media/image96.svg"/><Relationship Id="rId39" Type="http://schemas.openxmlformats.org/officeDocument/2006/relationships/image" Target="../media/image117.png"/><Relationship Id="rId109" Type="http://schemas.openxmlformats.org/officeDocument/2006/relationships/image" Target="../media/image187.png"/><Relationship Id="rId34" Type="http://schemas.openxmlformats.org/officeDocument/2006/relationships/image" Target="../media/image112.svg"/><Relationship Id="rId50" Type="http://schemas.openxmlformats.org/officeDocument/2006/relationships/image" Target="../media/image128.svg"/><Relationship Id="rId55" Type="http://schemas.openxmlformats.org/officeDocument/2006/relationships/image" Target="../media/image133.png"/><Relationship Id="rId76" Type="http://schemas.openxmlformats.org/officeDocument/2006/relationships/image" Target="../media/image154.svg"/><Relationship Id="rId97" Type="http://schemas.openxmlformats.org/officeDocument/2006/relationships/image" Target="../media/image175.png"/><Relationship Id="rId104" Type="http://schemas.openxmlformats.org/officeDocument/2006/relationships/image" Target="../media/image182.svg"/><Relationship Id="rId120" Type="http://schemas.openxmlformats.org/officeDocument/2006/relationships/image" Target="../media/image198.svg"/><Relationship Id="rId125" Type="http://schemas.openxmlformats.org/officeDocument/2006/relationships/image" Target="../media/image203.png"/><Relationship Id="rId141" Type="http://schemas.openxmlformats.org/officeDocument/2006/relationships/image" Target="../media/image219.png"/><Relationship Id="rId7" Type="http://schemas.openxmlformats.org/officeDocument/2006/relationships/image" Target="../media/image85.png"/><Relationship Id="rId71" Type="http://schemas.openxmlformats.org/officeDocument/2006/relationships/image" Target="../media/image149.png"/><Relationship Id="rId92" Type="http://schemas.openxmlformats.org/officeDocument/2006/relationships/image" Target="../media/image170.svg"/><Relationship Id="rId2" Type="http://schemas.openxmlformats.org/officeDocument/2006/relationships/notesSlide" Target="../notesSlides/notesSlide22.xml"/><Relationship Id="rId29" Type="http://schemas.openxmlformats.org/officeDocument/2006/relationships/image" Target="../media/image107.png"/><Relationship Id="rId24" Type="http://schemas.openxmlformats.org/officeDocument/2006/relationships/image" Target="../media/image102.svg"/><Relationship Id="rId40" Type="http://schemas.openxmlformats.org/officeDocument/2006/relationships/image" Target="../media/image118.svg"/><Relationship Id="rId45" Type="http://schemas.openxmlformats.org/officeDocument/2006/relationships/image" Target="../media/image123.png"/><Relationship Id="rId66" Type="http://schemas.openxmlformats.org/officeDocument/2006/relationships/image" Target="../media/image144.svg"/><Relationship Id="rId87" Type="http://schemas.openxmlformats.org/officeDocument/2006/relationships/image" Target="../media/image165.png"/><Relationship Id="rId110" Type="http://schemas.openxmlformats.org/officeDocument/2006/relationships/image" Target="../media/image188.svg"/><Relationship Id="rId115" Type="http://schemas.openxmlformats.org/officeDocument/2006/relationships/image" Target="../media/image193.png"/><Relationship Id="rId131" Type="http://schemas.openxmlformats.org/officeDocument/2006/relationships/image" Target="../media/image209.png"/><Relationship Id="rId136" Type="http://schemas.openxmlformats.org/officeDocument/2006/relationships/image" Target="../media/image214.svg"/><Relationship Id="rId61" Type="http://schemas.openxmlformats.org/officeDocument/2006/relationships/image" Target="../media/image139.png"/><Relationship Id="rId82" Type="http://schemas.openxmlformats.org/officeDocument/2006/relationships/image" Target="../media/image160.svg"/><Relationship Id="rId19" Type="http://schemas.openxmlformats.org/officeDocument/2006/relationships/image" Target="../media/image97.png"/><Relationship Id="rId14" Type="http://schemas.openxmlformats.org/officeDocument/2006/relationships/image" Target="../media/image92.svg"/><Relationship Id="rId30" Type="http://schemas.openxmlformats.org/officeDocument/2006/relationships/image" Target="../media/image108.svg"/><Relationship Id="rId35" Type="http://schemas.openxmlformats.org/officeDocument/2006/relationships/image" Target="../media/image113.png"/><Relationship Id="rId56" Type="http://schemas.openxmlformats.org/officeDocument/2006/relationships/image" Target="../media/image134.svg"/><Relationship Id="rId77" Type="http://schemas.openxmlformats.org/officeDocument/2006/relationships/image" Target="../media/image155.png"/><Relationship Id="rId100" Type="http://schemas.openxmlformats.org/officeDocument/2006/relationships/image" Target="../media/image178.svg"/><Relationship Id="rId105" Type="http://schemas.openxmlformats.org/officeDocument/2006/relationships/image" Target="../media/image183.png"/><Relationship Id="rId126" Type="http://schemas.openxmlformats.org/officeDocument/2006/relationships/image" Target="../media/image204.svg"/><Relationship Id="rId8" Type="http://schemas.openxmlformats.org/officeDocument/2006/relationships/image" Target="../media/image86.svg"/><Relationship Id="rId51" Type="http://schemas.openxmlformats.org/officeDocument/2006/relationships/image" Target="../media/image129.png"/><Relationship Id="rId72" Type="http://schemas.openxmlformats.org/officeDocument/2006/relationships/image" Target="../media/image150.svg"/><Relationship Id="rId93" Type="http://schemas.openxmlformats.org/officeDocument/2006/relationships/image" Target="../media/image171.png"/><Relationship Id="rId98" Type="http://schemas.openxmlformats.org/officeDocument/2006/relationships/image" Target="../media/image176.svg"/><Relationship Id="rId121" Type="http://schemas.openxmlformats.org/officeDocument/2006/relationships/image" Target="../media/image199.png"/><Relationship Id="rId142" Type="http://schemas.openxmlformats.org/officeDocument/2006/relationships/image" Target="../media/image220.svg"/><Relationship Id="rId3" Type="http://schemas.openxmlformats.org/officeDocument/2006/relationships/image" Target="../media/image81.png"/><Relationship Id="rId25" Type="http://schemas.openxmlformats.org/officeDocument/2006/relationships/image" Target="../media/image103.png"/><Relationship Id="rId46" Type="http://schemas.openxmlformats.org/officeDocument/2006/relationships/image" Target="../media/image124.svg"/><Relationship Id="rId67" Type="http://schemas.openxmlformats.org/officeDocument/2006/relationships/image" Target="../media/image145.png"/><Relationship Id="rId116" Type="http://schemas.openxmlformats.org/officeDocument/2006/relationships/image" Target="../media/image194.svg"/><Relationship Id="rId137" Type="http://schemas.openxmlformats.org/officeDocument/2006/relationships/image" Target="../media/image215.png"/><Relationship Id="rId20" Type="http://schemas.openxmlformats.org/officeDocument/2006/relationships/image" Target="../media/image98.svg"/><Relationship Id="rId41" Type="http://schemas.openxmlformats.org/officeDocument/2006/relationships/image" Target="../media/image119.png"/><Relationship Id="rId62" Type="http://schemas.openxmlformats.org/officeDocument/2006/relationships/image" Target="../media/image140.svg"/><Relationship Id="rId83" Type="http://schemas.openxmlformats.org/officeDocument/2006/relationships/image" Target="../media/image161.png"/><Relationship Id="rId88" Type="http://schemas.openxmlformats.org/officeDocument/2006/relationships/image" Target="../media/image166.svg"/><Relationship Id="rId111" Type="http://schemas.openxmlformats.org/officeDocument/2006/relationships/image" Target="../media/image189.png"/><Relationship Id="rId132" Type="http://schemas.openxmlformats.org/officeDocument/2006/relationships/image" Target="../media/image210.svg"/><Relationship Id="rId15" Type="http://schemas.openxmlformats.org/officeDocument/2006/relationships/image" Target="../media/image93.png"/><Relationship Id="rId36" Type="http://schemas.openxmlformats.org/officeDocument/2006/relationships/image" Target="../media/image114.svg"/><Relationship Id="rId57" Type="http://schemas.openxmlformats.org/officeDocument/2006/relationships/image" Target="../media/image135.png"/><Relationship Id="rId106" Type="http://schemas.openxmlformats.org/officeDocument/2006/relationships/image" Target="../media/image184.svg"/><Relationship Id="rId127" Type="http://schemas.openxmlformats.org/officeDocument/2006/relationships/image" Target="../media/image205.png"/><Relationship Id="rId10" Type="http://schemas.openxmlformats.org/officeDocument/2006/relationships/image" Target="../media/image88.svg"/><Relationship Id="rId31" Type="http://schemas.openxmlformats.org/officeDocument/2006/relationships/image" Target="../media/image109.png"/><Relationship Id="rId52" Type="http://schemas.openxmlformats.org/officeDocument/2006/relationships/image" Target="../media/image130.svg"/><Relationship Id="rId73" Type="http://schemas.openxmlformats.org/officeDocument/2006/relationships/image" Target="../media/image151.png"/><Relationship Id="rId78" Type="http://schemas.openxmlformats.org/officeDocument/2006/relationships/image" Target="../media/image156.svg"/><Relationship Id="rId94" Type="http://schemas.openxmlformats.org/officeDocument/2006/relationships/image" Target="../media/image172.svg"/><Relationship Id="rId99" Type="http://schemas.openxmlformats.org/officeDocument/2006/relationships/image" Target="../media/image177.png"/><Relationship Id="rId101" Type="http://schemas.openxmlformats.org/officeDocument/2006/relationships/image" Target="../media/image179.png"/><Relationship Id="rId122" Type="http://schemas.openxmlformats.org/officeDocument/2006/relationships/image" Target="../media/image200.svg"/><Relationship Id="rId143" Type="http://schemas.openxmlformats.org/officeDocument/2006/relationships/image" Target="../media/image221.png"/><Relationship Id="rId4" Type="http://schemas.openxmlformats.org/officeDocument/2006/relationships/image" Target="../media/image82.svg"/><Relationship Id="rId9" Type="http://schemas.openxmlformats.org/officeDocument/2006/relationships/image" Target="../media/image87.png"/><Relationship Id="rId26" Type="http://schemas.openxmlformats.org/officeDocument/2006/relationships/image" Target="../media/image104.svg"/><Relationship Id="rId47" Type="http://schemas.openxmlformats.org/officeDocument/2006/relationships/image" Target="../media/image125.png"/><Relationship Id="rId68" Type="http://schemas.openxmlformats.org/officeDocument/2006/relationships/image" Target="../media/image146.svg"/><Relationship Id="rId89" Type="http://schemas.openxmlformats.org/officeDocument/2006/relationships/image" Target="../media/image167.png"/><Relationship Id="rId112" Type="http://schemas.openxmlformats.org/officeDocument/2006/relationships/image" Target="../media/image190.svg"/><Relationship Id="rId133" Type="http://schemas.openxmlformats.org/officeDocument/2006/relationships/image" Target="../media/image211.png"/><Relationship Id="rId16" Type="http://schemas.openxmlformats.org/officeDocument/2006/relationships/image" Target="../media/image94.svg"/><Relationship Id="rId37" Type="http://schemas.openxmlformats.org/officeDocument/2006/relationships/image" Target="../media/image115.png"/><Relationship Id="rId58" Type="http://schemas.openxmlformats.org/officeDocument/2006/relationships/image" Target="../media/image136.svg"/><Relationship Id="rId79" Type="http://schemas.openxmlformats.org/officeDocument/2006/relationships/image" Target="../media/image157.png"/><Relationship Id="rId102" Type="http://schemas.openxmlformats.org/officeDocument/2006/relationships/image" Target="../media/image180.svg"/><Relationship Id="rId123" Type="http://schemas.openxmlformats.org/officeDocument/2006/relationships/image" Target="../media/image201.png"/><Relationship Id="rId144" Type="http://schemas.openxmlformats.org/officeDocument/2006/relationships/image" Target="../media/image222.svg"/></Relationships>
</file>

<file path=ppt/slides/_rels/slide48.xml.rels><?xml version="1.0" encoding="UTF-8" standalone="yes"?>
<Relationships xmlns="http://schemas.openxmlformats.org/package/2006/relationships"><Relationship Id="rId117" Type="http://schemas.openxmlformats.org/officeDocument/2006/relationships/image" Target="../media/image337.png"/><Relationship Id="rId21" Type="http://schemas.openxmlformats.org/officeDocument/2006/relationships/image" Target="../media/image241.png"/><Relationship Id="rId42" Type="http://schemas.openxmlformats.org/officeDocument/2006/relationships/image" Target="../media/image262.svg"/><Relationship Id="rId63" Type="http://schemas.openxmlformats.org/officeDocument/2006/relationships/image" Target="../media/image283.png"/><Relationship Id="rId84" Type="http://schemas.openxmlformats.org/officeDocument/2006/relationships/image" Target="../media/image304.svg"/><Relationship Id="rId138" Type="http://schemas.openxmlformats.org/officeDocument/2006/relationships/image" Target="../media/image358.svg"/><Relationship Id="rId107" Type="http://schemas.openxmlformats.org/officeDocument/2006/relationships/image" Target="../media/image327.png"/><Relationship Id="rId11" Type="http://schemas.openxmlformats.org/officeDocument/2006/relationships/image" Target="../media/image231.png"/><Relationship Id="rId32" Type="http://schemas.openxmlformats.org/officeDocument/2006/relationships/image" Target="../media/image252.svg"/><Relationship Id="rId37" Type="http://schemas.openxmlformats.org/officeDocument/2006/relationships/image" Target="../media/image257.png"/><Relationship Id="rId53" Type="http://schemas.openxmlformats.org/officeDocument/2006/relationships/image" Target="../media/image273.png"/><Relationship Id="rId58" Type="http://schemas.openxmlformats.org/officeDocument/2006/relationships/image" Target="../media/image278.svg"/><Relationship Id="rId74" Type="http://schemas.openxmlformats.org/officeDocument/2006/relationships/image" Target="../media/image294.svg"/><Relationship Id="rId79" Type="http://schemas.openxmlformats.org/officeDocument/2006/relationships/image" Target="../media/image299.png"/><Relationship Id="rId102" Type="http://schemas.openxmlformats.org/officeDocument/2006/relationships/image" Target="../media/image322.svg"/><Relationship Id="rId123" Type="http://schemas.openxmlformats.org/officeDocument/2006/relationships/image" Target="../media/image343.png"/><Relationship Id="rId128" Type="http://schemas.openxmlformats.org/officeDocument/2006/relationships/image" Target="../media/image348.svg"/><Relationship Id="rId5" Type="http://schemas.openxmlformats.org/officeDocument/2006/relationships/image" Target="../media/image225.png"/><Relationship Id="rId90" Type="http://schemas.openxmlformats.org/officeDocument/2006/relationships/image" Target="../media/image310.svg"/><Relationship Id="rId95" Type="http://schemas.openxmlformats.org/officeDocument/2006/relationships/image" Target="../media/image315.png"/><Relationship Id="rId22" Type="http://schemas.openxmlformats.org/officeDocument/2006/relationships/image" Target="../media/image242.svg"/><Relationship Id="rId27" Type="http://schemas.openxmlformats.org/officeDocument/2006/relationships/image" Target="../media/image247.png"/><Relationship Id="rId43" Type="http://schemas.openxmlformats.org/officeDocument/2006/relationships/image" Target="../media/image263.png"/><Relationship Id="rId48" Type="http://schemas.openxmlformats.org/officeDocument/2006/relationships/image" Target="../media/image268.svg"/><Relationship Id="rId64" Type="http://schemas.openxmlformats.org/officeDocument/2006/relationships/image" Target="../media/image284.svg"/><Relationship Id="rId69" Type="http://schemas.openxmlformats.org/officeDocument/2006/relationships/image" Target="../media/image289.png"/><Relationship Id="rId113" Type="http://schemas.openxmlformats.org/officeDocument/2006/relationships/image" Target="../media/image333.png"/><Relationship Id="rId118" Type="http://schemas.openxmlformats.org/officeDocument/2006/relationships/image" Target="../media/image338.svg"/><Relationship Id="rId134" Type="http://schemas.openxmlformats.org/officeDocument/2006/relationships/image" Target="../media/image354.svg"/><Relationship Id="rId139" Type="http://schemas.openxmlformats.org/officeDocument/2006/relationships/image" Target="../media/image359.png"/><Relationship Id="rId80" Type="http://schemas.openxmlformats.org/officeDocument/2006/relationships/image" Target="../media/image300.svg"/><Relationship Id="rId85" Type="http://schemas.openxmlformats.org/officeDocument/2006/relationships/image" Target="../media/image305.png"/><Relationship Id="rId12" Type="http://schemas.openxmlformats.org/officeDocument/2006/relationships/image" Target="../media/image232.svg"/><Relationship Id="rId17" Type="http://schemas.openxmlformats.org/officeDocument/2006/relationships/image" Target="../media/image237.png"/><Relationship Id="rId33" Type="http://schemas.openxmlformats.org/officeDocument/2006/relationships/image" Target="../media/image253.png"/><Relationship Id="rId38" Type="http://schemas.openxmlformats.org/officeDocument/2006/relationships/image" Target="../media/image258.svg"/><Relationship Id="rId59" Type="http://schemas.openxmlformats.org/officeDocument/2006/relationships/image" Target="../media/image279.png"/><Relationship Id="rId103" Type="http://schemas.openxmlformats.org/officeDocument/2006/relationships/image" Target="../media/image323.png"/><Relationship Id="rId108" Type="http://schemas.openxmlformats.org/officeDocument/2006/relationships/image" Target="../media/image328.svg"/><Relationship Id="rId124" Type="http://schemas.openxmlformats.org/officeDocument/2006/relationships/image" Target="../media/image344.svg"/><Relationship Id="rId129" Type="http://schemas.openxmlformats.org/officeDocument/2006/relationships/image" Target="../media/image349.png"/><Relationship Id="rId54" Type="http://schemas.openxmlformats.org/officeDocument/2006/relationships/image" Target="../media/image274.svg"/><Relationship Id="rId70" Type="http://schemas.openxmlformats.org/officeDocument/2006/relationships/image" Target="../media/image290.svg"/><Relationship Id="rId75" Type="http://schemas.openxmlformats.org/officeDocument/2006/relationships/image" Target="../media/image295.png"/><Relationship Id="rId91" Type="http://schemas.openxmlformats.org/officeDocument/2006/relationships/image" Target="../media/image311.png"/><Relationship Id="rId96" Type="http://schemas.openxmlformats.org/officeDocument/2006/relationships/image" Target="../media/image316.svg"/><Relationship Id="rId140" Type="http://schemas.openxmlformats.org/officeDocument/2006/relationships/image" Target="../media/image360.svg"/><Relationship Id="rId1" Type="http://schemas.openxmlformats.org/officeDocument/2006/relationships/slideLayout" Target="../slideLayouts/slideLayout1.xml"/><Relationship Id="rId6" Type="http://schemas.openxmlformats.org/officeDocument/2006/relationships/image" Target="../media/image226.svg"/><Relationship Id="rId23" Type="http://schemas.openxmlformats.org/officeDocument/2006/relationships/image" Target="../media/image243.png"/><Relationship Id="rId28" Type="http://schemas.openxmlformats.org/officeDocument/2006/relationships/image" Target="../media/image248.svg"/><Relationship Id="rId49" Type="http://schemas.openxmlformats.org/officeDocument/2006/relationships/image" Target="../media/image269.png"/><Relationship Id="rId114" Type="http://schemas.openxmlformats.org/officeDocument/2006/relationships/image" Target="../media/image334.svg"/><Relationship Id="rId119" Type="http://schemas.openxmlformats.org/officeDocument/2006/relationships/image" Target="../media/image339.png"/><Relationship Id="rId44" Type="http://schemas.openxmlformats.org/officeDocument/2006/relationships/image" Target="../media/image264.svg"/><Relationship Id="rId60" Type="http://schemas.openxmlformats.org/officeDocument/2006/relationships/image" Target="../media/image280.svg"/><Relationship Id="rId65" Type="http://schemas.openxmlformats.org/officeDocument/2006/relationships/image" Target="../media/image285.png"/><Relationship Id="rId81" Type="http://schemas.openxmlformats.org/officeDocument/2006/relationships/image" Target="../media/image301.png"/><Relationship Id="rId86" Type="http://schemas.openxmlformats.org/officeDocument/2006/relationships/image" Target="../media/image306.svg"/><Relationship Id="rId130" Type="http://schemas.openxmlformats.org/officeDocument/2006/relationships/image" Target="../media/image350.svg"/><Relationship Id="rId135" Type="http://schemas.openxmlformats.org/officeDocument/2006/relationships/image" Target="../media/image355.png"/><Relationship Id="rId13" Type="http://schemas.openxmlformats.org/officeDocument/2006/relationships/image" Target="../media/image233.png"/><Relationship Id="rId18" Type="http://schemas.openxmlformats.org/officeDocument/2006/relationships/image" Target="../media/image238.svg"/><Relationship Id="rId39" Type="http://schemas.openxmlformats.org/officeDocument/2006/relationships/image" Target="../media/image259.png"/><Relationship Id="rId109" Type="http://schemas.openxmlformats.org/officeDocument/2006/relationships/image" Target="../media/image329.png"/><Relationship Id="rId34" Type="http://schemas.openxmlformats.org/officeDocument/2006/relationships/image" Target="../media/image254.svg"/><Relationship Id="rId50" Type="http://schemas.openxmlformats.org/officeDocument/2006/relationships/image" Target="../media/image270.svg"/><Relationship Id="rId55" Type="http://schemas.openxmlformats.org/officeDocument/2006/relationships/image" Target="../media/image275.png"/><Relationship Id="rId76" Type="http://schemas.openxmlformats.org/officeDocument/2006/relationships/image" Target="../media/image296.svg"/><Relationship Id="rId97" Type="http://schemas.openxmlformats.org/officeDocument/2006/relationships/image" Target="../media/image317.png"/><Relationship Id="rId104" Type="http://schemas.openxmlformats.org/officeDocument/2006/relationships/image" Target="../media/image324.svg"/><Relationship Id="rId120" Type="http://schemas.openxmlformats.org/officeDocument/2006/relationships/image" Target="../media/image340.svg"/><Relationship Id="rId125" Type="http://schemas.openxmlformats.org/officeDocument/2006/relationships/image" Target="../media/image345.png"/><Relationship Id="rId141" Type="http://schemas.openxmlformats.org/officeDocument/2006/relationships/image" Target="../media/image361.png"/><Relationship Id="rId7" Type="http://schemas.openxmlformats.org/officeDocument/2006/relationships/image" Target="../media/image227.png"/><Relationship Id="rId71" Type="http://schemas.openxmlformats.org/officeDocument/2006/relationships/image" Target="../media/image291.png"/><Relationship Id="rId92" Type="http://schemas.openxmlformats.org/officeDocument/2006/relationships/image" Target="../media/image312.svg"/><Relationship Id="rId2" Type="http://schemas.openxmlformats.org/officeDocument/2006/relationships/notesSlide" Target="../notesSlides/notesSlide23.xml"/><Relationship Id="rId29" Type="http://schemas.openxmlformats.org/officeDocument/2006/relationships/image" Target="../media/image249.png"/><Relationship Id="rId24" Type="http://schemas.openxmlformats.org/officeDocument/2006/relationships/image" Target="../media/image244.svg"/><Relationship Id="rId40" Type="http://schemas.openxmlformats.org/officeDocument/2006/relationships/image" Target="../media/image260.svg"/><Relationship Id="rId45" Type="http://schemas.openxmlformats.org/officeDocument/2006/relationships/image" Target="../media/image265.png"/><Relationship Id="rId66" Type="http://schemas.openxmlformats.org/officeDocument/2006/relationships/image" Target="../media/image286.svg"/><Relationship Id="rId87" Type="http://schemas.openxmlformats.org/officeDocument/2006/relationships/image" Target="../media/image307.png"/><Relationship Id="rId110" Type="http://schemas.openxmlformats.org/officeDocument/2006/relationships/image" Target="../media/image330.svg"/><Relationship Id="rId115" Type="http://schemas.openxmlformats.org/officeDocument/2006/relationships/image" Target="../media/image335.png"/><Relationship Id="rId131" Type="http://schemas.openxmlformats.org/officeDocument/2006/relationships/image" Target="../media/image351.png"/><Relationship Id="rId136" Type="http://schemas.openxmlformats.org/officeDocument/2006/relationships/image" Target="../media/image356.svg"/><Relationship Id="rId61" Type="http://schemas.openxmlformats.org/officeDocument/2006/relationships/image" Target="../media/image281.png"/><Relationship Id="rId82" Type="http://schemas.openxmlformats.org/officeDocument/2006/relationships/image" Target="../media/image302.svg"/><Relationship Id="rId19" Type="http://schemas.openxmlformats.org/officeDocument/2006/relationships/image" Target="../media/image239.png"/><Relationship Id="rId14" Type="http://schemas.openxmlformats.org/officeDocument/2006/relationships/image" Target="../media/image234.svg"/><Relationship Id="rId30" Type="http://schemas.openxmlformats.org/officeDocument/2006/relationships/image" Target="../media/image250.svg"/><Relationship Id="rId35" Type="http://schemas.openxmlformats.org/officeDocument/2006/relationships/image" Target="../media/image255.png"/><Relationship Id="rId56" Type="http://schemas.openxmlformats.org/officeDocument/2006/relationships/image" Target="../media/image276.svg"/><Relationship Id="rId77" Type="http://schemas.openxmlformats.org/officeDocument/2006/relationships/image" Target="../media/image297.png"/><Relationship Id="rId100" Type="http://schemas.openxmlformats.org/officeDocument/2006/relationships/image" Target="../media/image320.svg"/><Relationship Id="rId105" Type="http://schemas.openxmlformats.org/officeDocument/2006/relationships/image" Target="../media/image325.png"/><Relationship Id="rId126" Type="http://schemas.openxmlformats.org/officeDocument/2006/relationships/image" Target="../media/image346.svg"/><Relationship Id="rId8" Type="http://schemas.openxmlformats.org/officeDocument/2006/relationships/image" Target="../media/image228.svg"/><Relationship Id="rId51" Type="http://schemas.openxmlformats.org/officeDocument/2006/relationships/image" Target="../media/image271.png"/><Relationship Id="rId72" Type="http://schemas.openxmlformats.org/officeDocument/2006/relationships/image" Target="../media/image292.svg"/><Relationship Id="rId93" Type="http://schemas.openxmlformats.org/officeDocument/2006/relationships/image" Target="../media/image313.png"/><Relationship Id="rId98" Type="http://schemas.openxmlformats.org/officeDocument/2006/relationships/image" Target="../media/image318.svg"/><Relationship Id="rId121" Type="http://schemas.openxmlformats.org/officeDocument/2006/relationships/image" Target="../media/image341.png"/><Relationship Id="rId142" Type="http://schemas.openxmlformats.org/officeDocument/2006/relationships/image" Target="../media/image362.svg"/><Relationship Id="rId3" Type="http://schemas.openxmlformats.org/officeDocument/2006/relationships/image" Target="../media/image223.png"/><Relationship Id="rId25" Type="http://schemas.openxmlformats.org/officeDocument/2006/relationships/image" Target="../media/image245.png"/><Relationship Id="rId46" Type="http://schemas.openxmlformats.org/officeDocument/2006/relationships/image" Target="../media/image266.svg"/><Relationship Id="rId67" Type="http://schemas.openxmlformats.org/officeDocument/2006/relationships/image" Target="../media/image287.png"/><Relationship Id="rId116" Type="http://schemas.openxmlformats.org/officeDocument/2006/relationships/image" Target="../media/image336.svg"/><Relationship Id="rId137" Type="http://schemas.openxmlformats.org/officeDocument/2006/relationships/image" Target="../media/image357.png"/><Relationship Id="rId20" Type="http://schemas.openxmlformats.org/officeDocument/2006/relationships/image" Target="../media/image240.svg"/><Relationship Id="rId41" Type="http://schemas.openxmlformats.org/officeDocument/2006/relationships/image" Target="../media/image261.png"/><Relationship Id="rId62" Type="http://schemas.openxmlformats.org/officeDocument/2006/relationships/image" Target="../media/image282.svg"/><Relationship Id="rId83" Type="http://schemas.openxmlformats.org/officeDocument/2006/relationships/image" Target="../media/image303.png"/><Relationship Id="rId88" Type="http://schemas.openxmlformats.org/officeDocument/2006/relationships/image" Target="../media/image308.svg"/><Relationship Id="rId111" Type="http://schemas.openxmlformats.org/officeDocument/2006/relationships/image" Target="../media/image331.png"/><Relationship Id="rId132" Type="http://schemas.openxmlformats.org/officeDocument/2006/relationships/image" Target="../media/image352.svg"/><Relationship Id="rId15" Type="http://schemas.openxmlformats.org/officeDocument/2006/relationships/image" Target="../media/image235.png"/><Relationship Id="rId36" Type="http://schemas.openxmlformats.org/officeDocument/2006/relationships/image" Target="../media/image256.svg"/><Relationship Id="rId57" Type="http://schemas.openxmlformats.org/officeDocument/2006/relationships/image" Target="../media/image277.png"/><Relationship Id="rId106" Type="http://schemas.openxmlformats.org/officeDocument/2006/relationships/image" Target="../media/image326.svg"/><Relationship Id="rId127" Type="http://schemas.openxmlformats.org/officeDocument/2006/relationships/image" Target="../media/image347.png"/><Relationship Id="rId10" Type="http://schemas.openxmlformats.org/officeDocument/2006/relationships/image" Target="../media/image230.svg"/><Relationship Id="rId31" Type="http://schemas.openxmlformats.org/officeDocument/2006/relationships/image" Target="../media/image251.png"/><Relationship Id="rId52" Type="http://schemas.openxmlformats.org/officeDocument/2006/relationships/image" Target="../media/image272.svg"/><Relationship Id="rId73" Type="http://schemas.openxmlformats.org/officeDocument/2006/relationships/image" Target="../media/image293.png"/><Relationship Id="rId78" Type="http://schemas.openxmlformats.org/officeDocument/2006/relationships/image" Target="../media/image298.svg"/><Relationship Id="rId94" Type="http://schemas.openxmlformats.org/officeDocument/2006/relationships/image" Target="../media/image314.svg"/><Relationship Id="rId99" Type="http://schemas.openxmlformats.org/officeDocument/2006/relationships/image" Target="../media/image319.png"/><Relationship Id="rId101" Type="http://schemas.openxmlformats.org/officeDocument/2006/relationships/image" Target="../media/image321.png"/><Relationship Id="rId122" Type="http://schemas.openxmlformats.org/officeDocument/2006/relationships/image" Target="../media/image342.svg"/><Relationship Id="rId143" Type="http://schemas.openxmlformats.org/officeDocument/2006/relationships/hyperlink" Target="https://iconcloud.design/browse/Fluent%20System%20Library/Fluent%20Filled" TargetMode="External"/><Relationship Id="rId4" Type="http://schemas.openxmlformats.org/officeDocument/2006/relationships/image" Target="../media/image224.svg"/><Relationship Id="rId9" Type="http://schemas.openxmlformats.org/officeDocument/2006/relationships/image" Target="../media/image229.png"/><Relationship Id="rId26" Type="http://schemas.openxmlformats.org/officeDocument/2006/relationships/image" Target="../media/image246.svg"/><Relationship Id="rId47" Type="http://schemas.openxmlformats.org/officeDocument/2006/relationships/image" Target="../media/image267.png"/><Relationship Id="rId68" Type="http://schemas.openxmlformats.org/officeDocument/2006/relationships/image" Target="../media/image288.svg"/><Relationship Id="rId89" Type="http://schemas.openxmlformats.org/officeDocument/2006/relationships/image" Target="../media/image309.png"/><Relationship Id="rId112" Type="http://schemas.openxmlformats.org/officeDocument/2006/relationships/image" Target="../media/image332.svg"/><Relationship Id="rId133" Type="http://schemas.openxmlformats.org/officeDocument/2006/relationships/image" Target="../media/image353.png"/><Relationship Id="rId16" Type="http://schemas.openxmlformats.org/officeDocument/2006/relationships/image" Target="../media/image236.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9.xml"/></Relationships>
</file>

<file path=ppt/slides/_rels/slide61.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3" Type="http://schemas.openxmlformats.org/officeDocument/2006/relationships/image" Target="../media/image365.svg"/><Relationship Id="rId2" Type="http://schemas.openxmlformats.org/officeDocument/2006/relationships/image" Target="../media/image364.png"/><Relationship Id="rId1" Type="http://schemas.openxmlformats.org/officeDocument/2006/relationships/slideLayout" Target="../slideLayouts/slideLayout4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5.xml"/></Relationships>
</file>

<file path=ppt/slides/_rels/slide69.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8" Type="http://schemas.openxmlformats.org/officeDocument/2006/relationships/image" Target="../media/image371.svg"/><Relationship Id="rId3" Type="http://schemas.openxmlformats.org/officeDocument/2006/relationships/image" Target="../media/image366.png"/><Relationship Id="rId7" Type="http://schemas.openxmlformats.org/officeDocument/2006/relationships/image" Target="../media/image370.png"/><Relationship Id="rId2" Type="http://schemas.openxmlformats.org/officeDocument/2006/relationships/notesSlide" Target="../notesSlides/notesSlide26.xml"/><Relationship Id="rId1" Type="http://schemas.openxmlformats.org/officeDocument/2006/relationships/slideLayout" Target="../slideLayouts/slideLayout47.xml"/><Relationship Id="rId6" Type="http://schemas.openxmlformats.org/officeDocument/2006/relationships/image" Target="../media/image369.svg"/><Relationship Id="rId5" Type="http://schemas.openxmlformats.org/officeDocument/2006/relationships/image" Target="../media/image368.png"/><Relationship Id="rId4" Type="http://schemas.openxmlformats.org/officeDocument/2006/relationships/image" Target="../media/image367.svg"/></Relationships>
</file>

<file path=ppt/slides/_rels/slide71.xml.rels><?xml version="1.0" encoding="UTF-8" standalone="yes"?>
<Relationships xmlns="http://schemas.openxmlformats.org/package/2006/relationships"><Relationship Id="rId8" Type="http://schemas.openxmlformats.org/officeDocument/2006/relationships/image" Target="../media/image377.svg"/><Relationship Id="rId3" Type="http://schemas.openxmlformats.org/officeDocument/2006/relationships/image" Target="../media/image372.png"/><Relationship Id="rId7" Type="http://schemas.openxmlformats.org/officeDocument/2006/relationships/image" Target="../media/image376.png"/><Relationship Id="rId2" Type="http://schemas.openxmlformats.org/officeDocument/2006/relationships/notesSlide" Target="../notesSlides/notesSlide27.xml"/><Relationship Id="rId1" Type="http://schemas.openxmlformats.org/officeDocument/2006/relationships/slideLayout" Target="../slideLayouts/slideLayout48.xml"/><Relationship Id="rId6" Type="http://schemas.openxmlformats.org/officeDocument/2006/relationships/image" Target="../media/image375.svg"/><Relationship Id="rId5" Type="http://schemas.openxmlformats.org/officeDocument/2006/relationships/image" Target="../media/image374.png"/><Relationship Id="rId4" Type="http://schemas.openxmlformats.org/officeDocument/2006/relationships/image" Target="../media/image373.sv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2" Type="http://schemas.openxmlformats.org/officeDocument/2006/relationships/image" Target="../media/image378.png"/><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image" Target="../media/image80.png"/><Relationship Id="rId3" Type="http://schemas.openxmlformats.org/officeDocument/2006/relationships/image" Target="../media/image57.png"/><Relationship Id="rId21" Type="http://schemas.openxmlformats.org/officeDocument/2006/relationships/image" Target="../media/image75.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5" Type="http://schemas.openxmlformats.org/officeDocument/2006/relationships/image" Target="../media/image79.png"/><Relationship Id="rId2" Type="http://schemas.openxmlformats.org/officeDocument/2006/relationships/notesSlide" Target="../notesSlides/notesSlide28.xml"/><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slideLayout" Target="../slideLayouts/slideLayout28.xml"/><Relationship Id="rId6" Type="http://schemas.openxmlformats.org/officeDocument/2006/relationships/image" Target="../media/image60.png"/><Relationship Id="rId11" Type="http://schemas.openxmlformats.org/officeDocument/2006/relationships/image" Target="../media/image65.png"/><Relationship Id="rId24" Type="http://schemas.openxmlformats.org/officeDocument/2006/relationships/image" Target="../media/image78.png"/><Relationship Id="rId5" Type="http://schemas.openxmlformats.org/officeDocument/2006/relationships/image" Target="../media/image59.png"/><Relationship Id="rId15" Type="http://schemas.openxmlformats.org/officeDocument/2006/relationships/image" Target="../media/image69.png"/><Relationship Id="rId23" Type="http://schemas.openxmlformats.org/officeDocument/2006/relationships/image" Target="../media/image77.png"/><Relationship Id="rId10" Type="http://schemas.openxmlformats.org/officeDocument/2006/relationships/image" Target="../media/image64.png"/><Relationship Id="rId19" Type="http://schemas.openxmlformats.org/officeDocument/2006/relationships/image" Target="../media/image73.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76.png"/></Relationships>
</file>

<file path=ppt/slides/_rels/slide81.xml.rels><?xml version="1.0" encoding="UTF-8" standalone="yes"?>
<Relationships xmlns="http://schemas.openxmlformats.org/package/2006/relationships"><Relationship Id="rId117" Type="http://schemas.openxmlformats.org/officeDocument/2006/relationships/image" Target="../media/image485.png"/><Relationship Id="rId21" Type="http://schemas.openxmlformats.org/officeDocument/2006/relationships/image" Target="../media/image395.png"/><Relationship Id="rId42" Type="http://schemas.openxmlformats.org/officeDocument/2006/relationships/image" Target="../media/image410.svg"/><Relationship Id="rId63" Type="http://schemas.openxmlformats.org/officeDocument/2006/relationships/image" Target="../media/image431.png"/><Relationship Id="rId84" Type="http://schemas.openxmlformats.org/officeDocument/2006/relationships/image" Target="../media/image452.svg"/><Relationship Id="rId138" Type="http://schemas.openxmlformats.org/officeDocument/2006/relationships/image" Target="../media/image506.svg"/><Relationship Id="rId107" Type="http://schemas.openxmlformats.org/officeDocument/2006/relationships/image" Target="../media/image475.png"/><Relationship Id="rId11" Type="http://schemas.openxmlformats.org/officeDocument/2006/relationships/image" Target="../media/image385.png"/><Relationship Id="rId32" Type="http://schemas.openxmlformats.org/officeDocument/2006/relationships/image" Target="../media/image375.svg"/><Relationship Id="rId53" Type="http://schemas.openxmlformats.org/officeDocument/2006/relationships/image" Target="../media/image421.png"/><Relationship Id="rId74" Type="http://schemas.openxmlformats.org/officeDocument/2006/relationships/image" Target="../media/image442.svg"/><Relationship Id="rId128" Type="http://schemas.openxmlformats.org/officeDocument/2006/relationships/image" Target="../media/image496.svg"/><Relationship Id="rId5" Type="http://schemas.openxmlformats.org/officeDocument/2006/relationships/image" Target="../media/image34.png"/><Relationship Id="rId90" Type="http://schemas.openxmlformats.org/officeDocument/2006/relationships/image" Target="../media/image458.svg"/><Relationship Id="rId95" Type="http://schemas.openxmlformats.org/officeDocument/2006/relationships/image" Target="../media/image463.png"/><Relationship Id="rId22" Type="http://schemas.openxmlformats.org/officeDocument/2006/relationships/image" Target="../media/image396.svg"/><Relationship Id="rId27" Type="http://schemas.openxmlformats.org/officeDocument/2006/relationships/image" Target="../media/image372.png"/><Relationship Id="rId43" Type="http://schemas.openxmlformats.org/officeDocument/2006/relationships/image" Target="../media/image411.png"/><Relationship Id="rId48" Type="http://schemas.openxmlformats.org/officeDocument/2006/relationships/image" Target="../media/image416.svg"/><Relationship Id="rId64" Type="http://schemas.openxmlformats.org/officeDocument/2006/relationships/image" Target="../media/image432.svg"/><Relationship Id="rId69" Type="http://schemas.openxmlformats.org/officeDocument/2006/relationships/image" Target="../media/image437.png"/><Relationship Id="rId113" Type="http://schemas.openxmlformats.org/officeDocument/2006/relationships/image" Target="../media/image481.png"/><Relationship Id="rId118" Type="http://schemas.openxmlformats.org/officeDocument/2006/relationships/image" Target="../media/image486.svg"/><Relationship Id="rId134" Type="http://schemas.openxmlformats.org/officeDocument/2006/relationships/image" Target="../media/image502.svg"/><Relationship Id="rId139" Type="http://schemas.openxmlformats.org/officeDocument/2006/relationships/image" Target="../media/image507.png"/><Relationship Id="rId80" Type="http://schemas.openxmlformats.org/officeDocument/2006/relationships/image" Target="../media/image448.svg"/><Relationship Id="rId85" Type="http://schemas.openxmlformats.org/officeDocument/2006/relationships/image" Target="../media/image453.png"/><Relationship Id="rId12" Type="http://schemas.openxmlformats.org/officeDocument/2006/relationships/image" Target="../media/image386.svg"/><Relationship Id="rId17" Type="http://schemas.openxmlformats.org/officeDocument/2006/relationships/image" Target="../media/image391.png"/><Relationship Id="rId33" Type="http://schemas.openxmlformats.org/officeDocument/2006/relationships/image" Target="../media/image403.png"/><Relationship Id="rId38" Type="http://schemas.openxmlformats.org/officeDocument/2006/relationships/image" Target="../media/image406.svg"/><Relationship Id="rId59" Type="http://schemas.openxmlformats.org/officeDocument/2006/relationships/image" Target="../media/image427.png"/><Relationship Id="rId103" Type="http://schemas.openxmlformats.org/officeDocument/2006/relationships/image" Target="../media/image471.png"/><Relationship Id="rId108" Type="http://schemas.openxmlformats.org/officeDocument/2006/relationships/image" Target="../media/image476.svg"/><Relationship Id="rId124" Type="http://schemas.openxmlformats.org/officeDocument/2006/relationships/image" Target="../media/image492.svg"/><Relationship Id="rId129" Type="http://schemas.openxmlformats.org/officeDocument/2006/relationships/image" Target="../media/image497.png"/><Relationship Id="rId54" Type="http://schemas.openxmlformats.org/officeDocument/2006/relationships/image" Target="../media/image422.svg"/><Relationship Id="rId70" Type="http://schemas.openxmlformats.org/officeDocument/2006/relationships/image" Target="../media/image438.svg"/><Relationship Id="rId75" Type="http://schemas.openxmlformats.org/officeDocument/2006/relationships/image" Target="../media/image443.png"/><Relationship Id="rId91" Type="http://schemas.openxmlformats.org/officeDocument/2006/relationships/image" Target="../media/image459.png"/><Relationship Id="rId96" Type="http://schemas.openxmlformats.org/officeDocument/2006/relationships/image" Target="../media/image464.svg"/><Relationship Id="rId140" Type="http://schemas.openxmlformats.org/officeDocument/2006/relationships/image" Target="../media/image508.svg"/><Relationship Id="rId145" Type="http://schemas.openxmlformats.org/officeDocument/2006/relationships/hyperlink" Target="https://iconcloud.design/browse/Fluent%20System%20Library/Fluent%20Filled" TargetMode="External"/><Relationship Id="rId1" Type="http://schemas.openxmlformats.org/officeDocument/2006/relationships/slideLayout" Target="../slideLayouts/slideLayout28.xml"/><Relationship Id="rId6" Type="http://schemas.openxmlformats.org/officeDocument/2006/relationships/image" Target="../media/image35.svg"/><Relationship Id="rId23" Type="http://schemas.openxmlformats.org/officeDocument/2006/relationships/image" Target="../media/image397.png"/><Relationship Id="rId28" Type="http://schemas.openxmlformats.org/officeDocument/2006/relationships/image" Target="../media/image373.svg"/><Relationship Id="rId49" Type="http://schemas.openxmlformats.org/officeDocument/2006/relationships/image" Target="../media/image417.png"/><Relationship Id="rId114" Type="http://schemas.openxmlformats.org/officeDocument/2006/relationships/image" Target="../media/image482.svg"/><Relationship Id="rId119" Type="http://schemas.openxmlformats.org/officeDocument/2006/relationships/image" Target="../media/image487.png"/><Relationship Id="rId44" Type="http://schemas.openxmlformats.org/officeDocument/2006/relationships/image" Target="../media/image412.svg"/><Relationship Id="rId60" Type="http://schemas.openxmlformats.org/officeDocument/2006/relationships/image" Target="../media/image428.svg"/><Relationship Id="rId65" Type="http://schemas.openxmlformats.org/officeDocument/2006/relationships/image" Target="../media/image433.png"/><Relationship Id="rId81" Type="http://schemas.openxmlformats.org/officeDocument/2006/relationships/image" Target="../media/image449.png"/><Relationship Id="rId86" Type="http://schemas.openxmlformats.org/officeDocument/2006/relationships/image" Target="../media/image454.svg"/><Relationship Id="rId130" Type="http://schemas.openxmlformats.org/officeDocument/2006/relationships/image" Target="../media/image498.svg"/><Relationship Id="rId135" Type="http://schemas.openxmlformats.org/officeDocument/2006/relationships/image" Target="../media/image503.png"/><Relationship Id="rId13" Type="http://schemas.openxmlformats.org/officeDocument/2006/relationships/image" Target="../media/image387.png"/><Relationship Id="rId18" Type="http://schemas.openxmlformats.org/officeDocument/2006/relationships/image" Target="../media/image392.svg"/><Relationship Id="rId39" Type="http://schemas.openxmlformats.org/officeDocument/2006/relationships/image" Target="../media/image407.png"/><Relationship Id="rId109" Type="http://schemas.openxmlformats.org/officeDocument/2006/relationships/image" Target="../media/image477.png"/><Relationship Id="rId34" Type="http://schemas.openxmlformats.org/officeDocument/2006/relationships/image" Target="../media/image404.svg"/><Relationship Id="rId50" Type="http://schemas.openxmlformats.org/officeDocument/2006/relationships/image" Target="../media/image418.svg"/><Relationship Id="rId55" Type="http://schemas.openxmlformats.org/officeDocument/2006/relationships/image" Target="../media/image423.png"/><Relationship Id="rId76" Type="http://schemas.openxmlformats.org/officeDocument/2006/relationships/image" Target="../media/image444.svg"/><Relationship Id="rId97" Type="http://schemas.openxmlformats.org/officeDocument/2006/relationships/image" Target="../media/image465.png"/><Relationship Id="rId104" Type="http://schemas.openxmlformats.org/officeDocument/2006/relationships/image" Target="../media/image472.svg"/><Relationship Id="rId120" Type="http://schemas.openxmlformats.org/officeDocument/2006/relationships/image" Target="../media/image488.svg"/><Relationship Id="rId125" Type="http://schemas.openxmlformats.org/officeDocument/2006/relationships/image" Target="../media/image493.png"/><Relationship Id="rId141" Type="http://schemas.openxmlformats.org/officeDocument/2006/relationships/image" Target="../media/image509.png"/><Relationship Id="rId7" Type="http://schemas.openxmlformats.org/officeDocument/2006/relationships/image" Target="../media/image381.png"/><Relationship Id="rId71" Type="http://schemas.openxmlformats.org/officeDocument/2006/relationships/image" Target="../media/image439.png"/><Relationship Id="rId92" Type="http://schemas.openxmlformats.org/officeDocument/2006/relationships/image" Target="../media/image460.svg"/><Relationship Id="rId2" Type="http://schemas.openxmlformats.org/officeDocument/2006/relationships/notesSlide" Target="../notesSlides/notesSlide29.xml"/><Relationship Id="rId29" Type="http://schemas.openxmlformats.org/officeDocument/2006/relationships/image" Target="../media/image401.png"/><Relationship Id="rId24" Type="http://schemas.openxmlformats.org/officeDocument/2006/relationships/image" Target="../media/image398.svg"/><Relationship Id="rId40" Type="http://schemas.openxmlformats.org/officeDocument/2006/relationships/image" Target="../media/image408.svg"/><Relationship Id="rId45" Type="http://schemas.openxmlformats.org/officeDocument/2006/relationships/image" Target="../media/image413.png"/><Relationship Id="rId66" Type="http://schemas.openxmlformats.org/officeDocument/2006/relationships/image" Target="../media/image434.svg"/><Relationship Id="rId87" Type="http://schemas.openxmlformats.org/officeDocument/2006/relationships/image" Target="../media/image455.png"/><Relationship Id="rId110" Type="http://schemas.openxmlformats.org/officeDocument/2006/relationships/image" Target="../media/image478.svg"/><Relationship Id="rId115" Type="http://schemas.openxmlformats.org/officeDocument/2006/relationships/image" Target="../media/image483.png"/><Relationship Id="rId131" Type="http://schemas.openxmlformats.org/officeDocument/2006/relationships/image" Target="../media/image499.png"/><Relationship Id="rId136" Type="http://schemas.openxmlformats.org/officeDocument/2006/relationships/image" Target="../media/image504.svg"/><Relationship Id="rId61" Type="http://schemas.openxmlformats.org/officeDocument/2006/relationships/image" Target="../media/image429.png"/><Relationship Id="rId82" Type="http://schemas.openxmlformats.org/officeDocument/2006/relationships/image" Target="../media/image450.svg"/><Relationship Id="rId19" Type="http://schemas.openxmlformats.org/officeDocument/2006/relationships/image" Target="../media/image393.png"/><Relationship Id="rId14" Type="http://schemas.openxmlformats.org/officeDocument/2006/relationships/image" Target="../media/image388.svg"/><Relationship Id="rId30" Type="http://schemas.openxmlformats.org/officeDocument/2006/relationships/image" Target="../media/image402.svg"/><Relationship Id="rId35" Type="http://schemas.openxmlformats.org/officeDocument/2006/relationships/image" Target="../media/image376.png"/><Relationship Id="rId56" Type="http://schemas.openxmlformats.org/officeDocument/2006/relationships/image" Target="../media/image424.svg"/><Relationship Id="rId77" Type="http://schemas.openxmlformats.org/officeDocument/2006/relationships/image" Target="../media/image445.png"/><Relationship Id="rId100" Type="http://schemas.openxmlformats.org/officeDocument/2006/relationships/image" Target="../media/image468.svg"/><Relationship Id="rId105" Type="http://schemas.openxmlformats.org/officeDocument/2006/relationships/image" Target="../media/image473.png"/><Relationship Id="rId126" Type="http://schemas.openxmlformats.org/officeDocument/2006/relationships/image" Target="../media/image494.svg"/><Relationship Id="rId8" Type="http://schemas.openxmlformats.org/officeDocument/2006/relationships/image" Target="../media/image382.svg"/><Relationship Id="rId51" Type="http://schemas.openxmlformats.org/officeDocument/2006/relationships/image" Target="../media/image419.png"/><Relationship Id="rId72" Type="http://schemas.openxmlformats.org/officeDocument/2006/relationships/image" Target="../media/image440.svg"/><Relationship Id="rId93" Type="http://schemas.openxmlformats.org/officeDocument/2006/relationships/image" Target="../media/image461.png"/><Relationship Id="rId98" Type="http://schemas.openxmlformats.org/officeDocument/2006/relationships/image" Target="../media/image466.svg"/><Relationship Id="rId121" Type="http://schemas.openxmlformats.org/officeDocument/2006/relationships/image" Target="../media/image489.png"/><Relationship Id="rId142" Type="http://schemas.openxmlformats.org/officeDocument/2006/relationships/image" Target="../media/image510.svg"/><Relationship Id="rId3" Type="http://schemas.openxmlformats.org/officeDocument/2006/relationships/image" Target="../media/image379.png"/><Relationship Id="rId25" Type="http://schemas.openxmlformats.org/officeDocument/2006/relationships/image" Target="../media/image399.png"/><Relationship Id="rId46" Type="http://schemas.openxmlformats.org/officeDocument/2006/relationships/image" Target="../media/image414.svg"/><Relationship Id="rId67" Type="http://schemas.openxmlformats.org/officeDocument/2006/relationships/image" Target="../media/image435.png"/><Relationship Id="rId116" Type="http://schemas.openxmlformats.org/officeDocument/2006/relationships/image" Target="../media/image484.svg"/><Relationship Id="rId137" Type="http://schemas.openxmlformats.org/officeDocument/2006/relationships/image" Target="../media/image505.png"/><Relationship Id="rId20" Type="http://schemas.openxmlformats.org/officeDocument/2006/relationships/image" Target="../media/image394.svg"/><Relationship Id="rId41" Type="http://schemas.openxmlformats.org/officeDocument/2006/relationships/image" Target="../media/image409.png"/><Relationship Id="rId62" Type="http://schemas.openxmlformats.org/officeDocument/2006/relationships/image" Target="../media/image430.svg"/><Relationship Id="rId83" Type="http://schemas.openxmlformats.org/officeDocument/2006/relationships/image" Target="../media/image451.png"/><Relationship Id="rId88" Type="http://schemas.openxmlformats.org/officeDocument/2006/relationships/image" Target="../media/image456.svg"/><Relationship Id="rId111" Type="http://schemas.openxmlformats.org/officeDocument/2006/relationships/image" Target="../media/image479.png"/><Relationship Id="rId132" Type="http://schemas.openxmlformats.org/officeDocument/2006/relationships/image" Target="../media/image500.svg"/><Relationship Id="rId15" Type="http://schemas.openxmlformats.org/officeDocument/2006/relationships/image" Target="../media/image389.png"/><Relationship Id="rId36" Type="http://schemas.openxmlformats.org/officeDocument/2006/relationships/image" Target="../media/image377.svg"/><Relationship Id="rId57" Type="http://schemas.openxmlformats.org/officeDocument/2006/relationships/image" Target="../media/image425.png"/><Relationship Id="rId106" Type="http://schemas.openxmlformats.org/officeDocument/2006/relationships/image" Target="../media/image474.svg"/><Relationship Id="rId127" Type="http://schemas.openxmlformats.org/officeDocument/2006/relationships/image" Target="../media/image495.png"/><Relationship Id="rId10" Type="http://schemas.openxmlformats.org/officeDocument/2006/relationships/image" Target="../media/image384.svg"/><Relationship Id="rId31" Type="http://schemas.openxmlformats.org/officeDocument/2006/relationships/image" Target="../media/image374.png"/><Relationship Id="rId52" Type="http://schemas.openxmlformats.org/officeDocument/2006/relationships/image" Target="../media/image420.svg"/><Relationship Id="rId73" Type="http://schemas.openxmlformats.org/officeDocument/2006/relationships/image" Target="../media/image441.png"/><Relationship Id="rId78" Type="http://schemas.openxmlformats.org/officeDocument/2006/relationships/image" Target="../media/image446.svg"/><Relationship Id="rId94" Type="http://schemas.openxmlformats.org/officeDocument/2006/relationships/image" Target="../media/image462.svg"/><Relationship Id="rId99" Type="http://schemas.openxmlformats.org/officeDocument/2006/relationships/image" Target="../media/image467.png"/><Relationship Id="rId101" Type="http://schemas.openxmlformats.org/officeDocument/2006/relationships/image" Target="../media/image469.png"/><Relationship Id="rId122" Type="http://schemas.openxmlformats.org/officeDocument/2006/relationships/image" Target="../media/image490.svg"/><Relationship Id="rId143" Type="http://schemas.openxmlformats.org/officeDocument/2006/relationships/image" Target="../media/image511.png"/><Relationship Id="rId4" Type="http://schemas.openxmlformats.org/officeDocument/2006/relationships/image" Target="../media/image380.svg"/><Relationship Id="rId9" Type="http://schemas.openxmlformats.org/officeDocument/2006/relationships/image" Target="../media/image383.png"/><Relationship Id="rId26" Type="http://schemas.openxmlformats.org/officeDocument/2006/relationships/image" Target="../media/image400.svg"/><Relationship Id="rId47" Type="http://schemas.openxmlformats.org/officeDocument/2006/relationships/image" Target="../media/image415.png"/><Relationship Id="rId68" Type="http://schemas.openxmlformats.org/officeDocument/2006/relationships/image" Target="../media/image436.svg"/><Relationship Id="rId89" Type="http://schemas.openxmlformats.org/officeDocument/2006/relationships/image" Target="../media/image457.png"/><Relationship Id="rId112" Type="http://schemas.openxmlformats.org/officeDocument/2006/relationships/image" Target="../media/image480.svg"/><Relationship Id="rId133" Type="http://schemas.openxmlformats.org/officeDocument/2006/relationships/image" Target="../media/image501.png"/><Relationship Id="rId16" Type="http://schemas.openxmlformats.org/officeDocument/2006/relationships/image" Target="../media/image390.svg"/><Relationship Id="rId37" Type="http://schemas.openxmlformats.org/officeDocument/2006/relationships/image" Target="../media/image405.png"/><Relationship Id="rId58" Type="http://schemas.openxmlformats.org/officeDocument/2006/relationships/image" Target="../media/image426.svg"/><Relationship Id="rId79" Type="http://schemas.openxmlformats.org/officeDocument/2006/relationships/image" Target="../media/image447.png"/><Relationship Id="rId102" Type="http://schemas.openxmlformats.org/officeDocument/2006/relationships/image" Target="../media/image470.svg"/><Relationship Id="rId123" Type="http://schemas.openxmlformats.org/officeDocument/2006/relationships/image" Target="../media/image491.png"/><Relationship Id="rId144" Type="http://schemas.openxmlformats.org/officeDocument/2006/relationships/image" Target="../media/image512.svg"/></Relationships>
</file>

<file path=ppt/slides/_rels/slide82.xml.rels><?xml version="1.0" encoding="UTF-8" standalone="yes"?>
<Relationships xmlns="http://schemas.openxmlformats.org/package/2006/relationships"><Relationship Id="rId117" Type="http://schemas.openxmlformats.org/officeDocument/2006/relationships/image" Target="../media/image627.png"/><Relationship Id="rId21" Type="http://schemas.openxmlformats.org/officeDocument/2006/relationships/image" Target="../media/image531.png"/><Relationship Id="rId42" Type="http://schemas.openxmlformats.org/officeDocument/2006/relationships/image" Target="../media/image552.svg"/><Relationship Id="rId63" Type="http://schemas.openxmlformats.org/officeDocument/2006/relationships/image" Target="../media/image573.png"/><Relationship Id="rId84" Type="http://schemas.openxmlformats.org/officeDocument/2006/relationships/image" Target="../media/image594.svg"/><Relationship Id="rId138" Type="http://schemas.openxmlformats.org/officeDocument/2006/relationships/image" Target="../media/image648.svg"/><Relationship Id="rId107" Type="http://schemas.openxmlformats.org/officeDocument/2006/relationships/image" Target="../media/image617.png"/><Relationship Id="rId11" Type="http://schemas.openxmlformats.org/officeDocument/2006/relationships/image" Target="../media/image521.png"/><Relationship Id="rId32" Type="http://schemas.openxmlformats.org/officeDocument/2006/relationships/image" Target="../media/image542.svg"/><Relationship Id="rId37" Type="http://schemas.openxmlformats.org/officeDocument/2006/relationships/image" Target="../media/image547.png"/><Relationship Id="rId53" Type="http://schemas.openxmlformats.org/officeDocument/2006/relationships/image" Target="../media/image563.png"/><Relationship Id="rId58" Type="http://schemas.openxmlformats.org/officeDocument/2006/relationships/image" Target="../media/image568.svg"/><Relationship Id="rId74" Type="http://schemas.openxmlformats.org/officeDocument/2006/relationships/image" Target="../media/image584.svg"/><Relationship Id="rId79" Type="http://schemas.openxmlformats.org/officeDocument/2006/relationships/image" Target="../media/image589.png"/><Relationship Id="rId102" Type="http://schemas.openxmlformats.org/officeDocument/2006/relationships/image" Target="../media/image612.svg"/><Relationship Id="rId123" Type="http://schemas.openxmlformats.org/officeDocument/2006/relationships/image" Target="../media/image633.png"/><Relationship Id="rId128" Type="http://schemas.openxmlformats.org/officeDocument/2006/relationships/image" Target="../media/image638.svg"/><Relationship Id="rId5" Type="http://schemas.openxmlformats.org/officeDocument/2006/relationships/image" Target="../media/image515.png"/><Relationship Id="rId90" Type="http://schemas.openxmlformats.org/officeDocument/2006/relationships/image" Target="../media/image600.svg"/><Relationship Id="rId95" Type="http://schemas.openxmlformats.org/officeDocument/2006/relationships/image" Target="../media/image605.png"/><Relationship Id="rId22" Type="http://schemas.openxmlformats.org/officeDocument/2006/relationships/image" Target="../media/image532.svg"/><Relationship Id="rId27" Type="http://schemas.openxmlformats.org/officeDocument/2006/relationships/image" Target="../media/image537.png"/><Relationship Id="rId43" Type="http://schemas.openxmlformats.org/officeDocument/2006/relationships/image" Target="../media/image553.png"/><Relationship Id="rId48" Type="http://schemas.openxmlformats.org/officeDocument/2006/relationships/image" Target="../media/image558.svg"/><Relationship Id="rId64" Type="http://schemas.openxmlformats.org/officeDocument/2006/relationships/image" Target="../media/image574.svg"/><Relationship Id="rId69" Type="http://schemas.openxmlformats.org/officeDocument/2006/relationships/image" Target="../media/image579.png"/><Relationship Id="rId113" Type="http://schemas.openxmlformats.org/officeDocument/2006/relationships/image" Target="../media/image623.png"/><Relationship Id="rId118" Type="http://schemas.openxmlformats.org/officeDocument/2006/relationships/image" Target="../media/image628.svg"/><Relationship Id="rId134" Type="http://schemas.openxmlformats.org/officeDocument/2006/relationships/image" Target="../media/image644.svg"/><Relationship Id="rId139" Type="http://schemas.openxmlformats.org/officeDocument/2006/relationships/image" Target="../media/image649.png"/><Relationship Id="rId80" Type="http://schemas.openxmlformats.org/officeDocument/2006/relationships/image" Target="../media/image590.svg"/><Relationship Id="rId85" Type="http://schemas.openxmlformats.org/officeDocument/2006/relationships/image" Target="../media/image595.png"/><Relationship Id="rId12" Type="http://schemas.openxmlformats.org/officeDocument/2006/relationships/image" Target="../media/image522.svg"/><Relationship Id="rId17" Type="http://schemas.openxmlformats.org/officeDocument/2006/relationships/image" Target="../media/image527.png"/><Relationship Id="rId33" Type="http://schemas.openxmlformats.org/officeDocument/2006/relationships/image" Target="../media/image543.png"/><Relationship Id="rId38" Type="http://schemas.openxmlformats.org/officeDocument/2006/relationships/image" Target="../media/image548.svg"/><Relationship Id="rId59" Type="http://schemas.openxmlformats.org/officeDocument/2006/relationships/image" Target="../media/image569.png"/><Relationship Id="rId103" Type="http://schemas.openxmlformats.org/officeDocument/2006/relationships/image" Target="../media/image613.png"/><Relationship Id="rId108" Type="http://schemas.openxmlformats.org/officeDocument/2006/relationships/image" Target="../media/image618.svg"/><Relationship Id="rId124" Type="http://schemas.openxmlformats.org/officeDocument/2006/relationships/image" Target="../media/image634.svg"/><Relationship Id="rId129" Type="http://schemas.openxmlformats.org/officeDocument/2006/relationships/image" Target="../media/image639.png"/><Relationship Id="rId54" Type="http://schemas.openxmlformats.org/officeDocument/2006/relationships/image" Target="../media/image564.svg"/><Relationship Id="rId70" Type="http://schemas.openxmlformats.org/officeDocument/2006/relationships/image" Target="../media/image580.svg"/><Relationship Id="rId75" Type="http://schemas.openxmlformats.org/officeDocument/2006/relationships/image" Target="../media/image585.png"/><Relationship Id="rId91" Type="http://schemas.openxmlformats.org/officeDocument/2006/relationships/image" Target="../media/image601.png"/><Relationship Id="rId96" Type="http://schemas.openxmlformats.org/officeDocument/2006/relationships/image" Target="../media/image606.svg"/><Relationship Id="rId140" Type="http://schemas.openxmlformats.org/officeDocument/2006/relationships/image" Target="../media/image650.svg"/><Relationship Id="rId1" Type="http://schemas.openxmlformats.org/officeDocument/2006/relationships/slideLayout" Target="../slideLayouts/slideLayout28.xml"/><Relationship Id="rId6" Type="http://schemas.openxmlformats.org/officeDocument/2006/relationships/image" Target="../media/image516.svg"/><Relationship Id="rId23" Type="http://schemas.openxmlformats.org/officeDocument/2006/relationships/image" Target="../media/image533.png"/><Relationship Id="rId28" Type="http://schemas.openxmlformats.org/officeDocument/2006/relationships/image" Target="../media/image538.svg"/><Relationship Id="rId49" Type="http://schemas.openxmlformats.org/officeDocument/2006/relationships/image" Target="../media/image559.png"/><Relationship Id="rId114" Type="http://schemas.openxmlformats.org/officeDocument/2006/relationships/image" Target="../media/image624.svg"/><Relationship Id="rId119" Type="http://schemas.openxmlformats.org/officeDocument/2006/relationships/image" Target="../media/image629.png"/><Relationship Id="rId44" Type="http://schemas.openxmlformats.org/officeDocument/2006/relationships/image" Target="../media/image554.svg"/><Relationship Id="rId60" Type="http://schemas.openxmlformats.org/officeDocument/2006/relationships/image" Target="../media/image570.svg"/><Relationship Id="rId65" Type="http://schemas.openxmlformats.org/officeDocument/2006/relationships/image" Target="../media/image575.png"/><Relationship Id="rId81" Type="http://schemas.openxmlformats.org/officeDocument/2006/relationships/image" Target="../media/image591.png"/><Relationship Id="rId86" Type="http://schemas.openxmlformats.org/officeDocument/2006/relationships/image" Target="../media/image596.svg"/><Relationship Id="rId130" Type="http://schemas.openxmlformats.org/officeDocument/2006/relationships/image" Target="../media/image640.svg"/><Relationship Id="rId135" Type="http://schemas.openxmlformats.org/officeDocument/2006/relationships/image" Target="../media/image645.png"/><Relationship Id="rId13" Type="http://schemas.openxmlformats.org/officeDocument/2006/relationships/image" Target="../media/image523.png"/><Relationship Id="rId18" Type="http://schemas.openxmlformats.org/officeDocument/2006/relationships/image" Target="../media/image528.svg"/><Relationship Id="rId39" Type="http://schemas.openxmlformats.org/officeDocument/2006/relationships/image" Target="../media/image549.png"/><Relationship Id="rId109" Type="http://schemas.openxmlformats.org/officeDocument/2006/relationships/image" Target="../media/image619.png"/><Relationship Id="rId34" Type="http://schemas.openxmlformats.org/officeDocument/2006/relationships/image" Target="../media/image544.svg"/><Relationship Id="rId50" Type="http://schemas.openxmlformats.org/officeDocument/2006/relationships/image" Target="../media/image560.svg"/><Relationship Id="rId55" Type="http://schemas.openxmlformats.org/officeDocument/2006/relationships/image" Target="../media/image565.png"/><Relationship Id="rId76" Type="http://schemas.openxmlformats.org/officeDocument/2006/relationships/image" Target="../media/image586.svg"/><Relationship Id="rId97" Type="http://schemas.openxmlformats.org/officeDocument/2006/relationships/image" Target="../media/image607.png"/><Relationship Id="rId104" Type="http://schemas.openxmlformats.org/officeDocument/2006/relationships/image" Target="../media/image614.svg"/><Relationship Id="rId120" Type="http://schemas.openxmlformats.org/officeDocument/2006/relationships/image" Target="../media/image630.svg"/><Relationship Id="rId125" Type="http://schemas.openxmlformats.org/officeDocument/2006/relationships/image" Target="../media/image635.png"/><Relationship Id="rId141" Type="http://schemas.openxmlformats.org/officeDocument/2006/relationships/image" Target="../media/image651.png"/><Relationship Id="rId7" Type="http://schemas.openxmlformats.org/officeDocument/2006/relationships/image" Target="../media/image517.png"/><Relationship Id="rId71" Type="http://schemas.openxmlformats.org/officeDocument/2006/relationships/image" Target="../media/image581.png"/><Relationship Id="rId92" Type="http://schemas.openxmlformats.org/officeDocument/2006/relationships/image" Target="../media/image602.svg"/><Relationship Id="rId2" Type="http://schemas.openxmlformats.org/officeDocument/2006/relationships/notesSlide" Target="../notesSlides/notesSlide30.xml"/><Relationship Id="rId29" Type="http://schemas.openxmlformats.org/officeDocument/2006/relationships/image" Target="../media/image539.png"/><Relationship Id="rId24" Type="http://schemas.openxmlformats.org/officeDocument/2006/relationships/image" Target="../media/image534.svg"/><Relationship Id="rId40" Type="http://schemas.openxmlformats.org/officeDocument/2006/relationships/image" Target="../media/image550.svg"/><Relationship Id="rId45" Type="http://schemas.openxmlformats.org/officeDocument/2006/relationships/image" Target="../media/image555.png"/><Relationship Id="rId66" Type="http://schemas.openxmlformats.org/officeDocument/2006/relationships/image" Target="../media/image576.svg"/><Relationship Id="rId87" Type="http://schemas.openxmlformats.org/officeDocument/2006/relationships/image" Target="../media/image597.png"/><Relationship Id="rId110" Type="http://schemas.openxmlformats.org/officeDocument/2006/relationships/image" Target="../media/image620.svg"/><Relationship Id="rId115" Type="http://schemas.openxmlformats.org/officeDocument/2006/relationships/image" Target="../media/image625.png"/><Relationship Id="rId131" Type="http://schemas.openxmlformats.org/officeDocument/2006/relationships/image" Target="../media/image641.png"/><Relationship Id="rId136" Type="http://schemas.openxmlformats.org/officeDocument/2006/relationships/image" Target="../media/image646.svg"/><Relationship Id="rId61" Type="http://schemas.openxmlformats.org/officeDocument/2006/relationships/image" Target="../media/image571.png"/><Relationship Id="rId82" Type="http://schemas.openxmlformats.org/officeDocument/2006/relationships/image" Target="../media/image592.svg"/><Relationship Id="rId19" Type="http://schemas.openxmlformats.org/officeDocument/2006/relationships/image" Target="../media/image529.png"/><Relationship Id="rId14" Type="http://schemas.openxmlformats.org/officeDocument/2006/relationships/image" Target="../media/image524.svg"/><Relationship Id="rId30" Type="http://schemas.openxmlformats.org/officeDocument/2006/relationships/image" Target="../media/image540.svg"/><Relationship Id="rId35" Type="http://schemas.openxmlformats.org/officeDocument/2006/relationships/image" Target="../media/image545.png"/><Relationship Id="rId56" Type="http://schemas.openxmlformats.org/officeDocument/2006/relationships/image" Target="../media/image566.svg"/><Relationship Id="rId77" Type="http://schemas.openxmlformats.org/officeDocument/2006/relationships/image" Target="../media/image587.png"/><Relationship Id="rId100" Type="http://schemas.openxmlformats.org/officeDocument/2006/relationships/image" Target="../media/image610.svg"/><Relationship Id="rId105" Type="http://schemas.openxmlformats.org/officeDocument/2006/relationships/image" Target="../media/image615.png"/><Relationship Id="rId126" Type="http://schemas.openxmlformats.org/officeDocument/2006/relationships/image" Target="../media/image636.svg"/><Relationship Id="rId8" Type="http://schemas.openxmlformats.org/officeDocument/2006/relationships/image" Target="../media/image518.svg"/><Relationship Id="rId51" Type="http://schemas.openxmlformats.org/officeDocument/2006/relationships/image" Target="../media/image561.png"/><Relationship Id="rId72" Type="http://schemas.openxmlformats.org/officeDocument/2006/relationships/image" Target="../media/image582.svg"/><Relationship Id="rId93" Type="http://schemas.openxmlformats.org/officeDocument/2006/relationships/image" Target="../media/image603.png"/><Relationship Id="rId98" Type="http://schemas.openxmlformats.org/officeDocument/2006/relationships/image" Target="../media/image608.svg"/><Relationship Id="rId121" Type="http://schemas.openxmlformats.org/officeDocument/2006/relationships/image" Target="../media/image631.png"/><Relationship Id="rId142" Type="http://schemas.openxmlformats.org/officeDocument/2006/relationships/image" Target="../media/image652.svg"/><Relationship Id="rId3" Type="http://schemas.openxmlformats.org/officeDocument/2006/relationships/image" Target="../media/image513.png"/><Relationship Id="rId25" Type="http://schemas.openxmlformats.org/officeDocument/2006/relationships/image" Target="../media/image535.png"/><Relationship Id="rId46" Type="http://schemas.openxmlformats.org/officeDocument/2006/relationships/image" Target="../media/image556.svg"/><Relationship Id="rId67" Type="http://schemas.openxmlformats.org/officeDocument/2006/relationships/image" Target="../media/image577.png"/><Relationship Id="rId116" Type="http://schemas.openxmlformats.org/officeDocument/2006/relationships/image" Target="../media/image626.svg"/><Relationship Id="rId137" Type="http://schemas.openxmlformats.org/officeDocument/2006/relationships/image" Target="../media/image647.png"/><Relationship Id="rId20" Type="http://schemas.openxmlformats.org/officeDocument/2006/relationships/image" Target="../media/image530.svg"/><Relationship Id="rId41" Type="http://schemas.openxmlformats.org/officeDocument/2006/relationships/image" Target="../media/image551.png"/><Relationship Id="rId62" Type="http://schemas.openxmlformats.org/officeDocument/2006/relationships/image" Target="../media/image572.svg"/><Relationship Id="rId83" Type="http://schemas.openxmlformats.org/officeDocument/2006/relationships/image" Target="../media/image593.png"/><Relationship Id="rId88" Type="http://schemas.openxmlformats.org/officeDocument/2006/relationships/image" Target="../media/image598.svg"/><Relationship Id="rId111" Type="http://schemas.openxmlformats.org/officeDocument/2006/relationships/image" Target="../media/image621.png"/><Relationship Id="rId132" Type="http://schemas.openxmlformats.org/officeDocument/2006/relationships/image" Target="../media/image642.svg"/><Relationship Id="rId15" Type="http://schemas.openxmlformats.org/officeDocument/2006/relationships/image" Target="../media/image525.png"/><Relationship Id="rId36" Type="http://schemas.openxmlformats.org/officeDocument/2006/relationships/image" Target="../media/image546.svg"/><Relationship Id="rId57" Type="http://schemas.openxmlformats.org/officeDocument/2006/relationships/image" Target="../media/image567.png"/><Relationship Id="rId106" Type="http://schemas.openxmlformats.org/officeDocument/2006/relationships/image" Target="../media/image616.svg"/><Relationship Id="rId127" Type="http://schemas.openxmlformats.org/officeDocument/2006/relationships/image" Target="../media/image637.png"/><Relationship Id="rId10" Type="http://schemas.openxmlformats.org/officeDocument/2006/relationships/image" Target="../media/image520.svg"/><Relationship Id="rId31" Type="http://schemas.openxmlformats.org/officeDocument/2006/relationships/image" Target="../media/image541.png"/><Relationship Id="rId52" Type="http://schemas.openxmlformats.org/officeDocument/2006/relationships/image" Target="../media/image562.svg"/><Relationship Id="rId73" Type="http://schemas.openxmlformats.org/officeDocument/2006/relationships/image" Target="../media/image583.png"/><Relationship Id="rId78" Type="http://schemas.openxmlformats.org/officeDocument/2006/relationships/image" Target="../media/image588.svg"/><Relationship Id="rId94" Type="http://schemas.openxmlformats.org/officeDocument/2006/relationships/image" Target="../media/image604.svg"/><Relationship Id="rId99" Type="http://schemas.openxmlformats.org/officeDocument/2006/relationships/image" Target="../media/image609.png"/><Relationship Id="rId101" Type="http://schemas.openxmlformats.org/officeDocument/2006/relationships/image" Target="../media/image611.png"/><Relationship Id="rId122" Type="http://schemas.openxmlformats.org/officeDocument/2006/relationships/image" Target="../media/image632.svg"/><Relationship Id="rId143" Type="http://schemas.openxmlformats.org/officeDocument/2006/relationships/hyperlink" Target="https://iconcloud.design/browse/Fluent%20System%20Library/Fluent%20Filled" TargetMode="External"/><Relationship Id="rId4" Type="http://schemas.openxmlformats.org/officeDocument/2006/relationships/image" Target="../media/image514.svg"/><Relationship Id="rId9" Type="http://schemas.openxmlformats.org/officeDocument/2006/relationships/image" Target="../media/image519.png"/><Relationship Id="rId26" Type="http://schemas.openxmlformats.org/officeDocument/2006/relationships/image" Target="../media/image536.svg"/><Relationship Id="rId47" Type="http://schemas.openxmlformats.org/officeDocument/2006/relationships/image" Target="../media/image557.png"/><Relationship Id="rId68" Type="http://schemas.openxmlformats.org/officeDocument/2006/relationships/image" Target="../media/image578.svg"/><Relationship Id="rId89" Type="http://schemas.openxmlformats.org/officeDocument/2006/relationships/image" Target="../media/image599.png"/><Relationship Id="rId112" Type="http://schemas.openxmlformats.org/officeDocument/2006/relationships/image" Target="../media/image622.svg"/><Relationship Id="rId133" Type="http://schemas.openxmlformats.org/officeDocument/2006/relationships/image" Target="../media/image643.png"/><Relationship Id="rId16" Type="http://schemas.openxmlformats.org/officeDocument/2006/relationships/image" Target="../media/image526.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5717BC-5DE2-A914-05B7-1F9FFC8D79B1}"/>
              </a:ext>
            </a:extLst>
          </p:cNvPr>
          <p:cNvSpPr>
            <a:spLocks noGrp="1"/>
          </p:cNvSpPr>
          <p:nvPr>
            <p:ph type="body" sz="quarter" idx="10"/>
          </p:nvPr>
        </p:nvSpPr>
        <p:spPr>
          <a:xfrm>
            <a:off x="1088058" y="1078386"/>
            <a:ext cx="18333003" cy="3172791"/>
          </a:xfrm>
        </p:spPr>
        <p:txBody>
          <a:bodyPr/>
          <a:lstStyle/>
          <a:p>
            <a:r>
              <a:rPr lang="en-US" dirty="0"/>
              <a:t>Going </a:t>
            </a:r>
            <a:r>
              <a:rPr lang="en-US" dirty="0" err="1"/>
              <a:t>Passwordless</a:t>
            </a:r>
            <a:endParaRPr lang="en-US" dirty="0"/>
          </a:p>
        </p:txBody>
      </p:sp>
      <p:sp>
        <p:nvSpPr>
          <p:cNvPr id="3" name="Text Placeholder 2">
            <a:extLst>
              <a:ext uri="{FF2B5EF4-FFF2-40B4-BE49-F238E27FC236}">
                <a16:creationId xmlns:a16="http://schemas.microsoft.com/office/drawing/2014/main" id="{3CB4EDBC-5FB6-A764-A322-7E58C821A8B1}"/>
              </a:ext>
            </a:extLst>
          </p:cNvPr>
          <p:cNvSpPr>
            <a:spLocks noGrp="1"/>
          </p:cNvSpPr>
          <p:nvPr>
            <p:ph type="body" sz="quarter" idx="11"/>
          </p:nvPr>
        </p:nvSpPr>
        <p:spPr>
          <a:xfrm>
            <a:off x="1088057" y="3336777"/>
            <a:ext cx="22586952" cy="1828800"/>
          </a:xfrm>
        </p:spPr>
        <p:txBody>
          <a:bodyPr/>
          <a:lstStyle/>
          <a:p>
            <a:r>
              <a:rPr lang="en-US" dirty="0">
                <a:solidFill>
                  <a:schemeClr val="accent5"/>
                </a:solidFill>
              </a:rPr>
              <a:t>Passkeys </a:t>
            </a:r>
            <a:r>
              <a:rPr lang="en-US" dirty="0" err="1">
                <a:solidFill>
                  <a:schemeClr val="accent5"/>
                </a:solidFill>
              </a:rPr>
              <a:t>en</a:t>
            </a:r>
            <a:r>
              <a:rPr lang="en-US" dirty="0">
                <a:solidFill>
                  <a:schemeClr val="accent5"/>
                </a:solidFill>
              </a:rPr>
              <a:t> ASP.NET Core</a:t>
            </a:r>
          </a:p>
        </p:txBody>
      </p:sp>
      <p:pic>
        <p:nvPicPr>
          <p:cNvPr id="5" name="Imagen 4" descr="Interfaz de usuario gráfica, Aplicación&#10;&#10;El contenido generado por IA puede ser incorrecto.">
            <a:extLst>
              <a:ext uri="{FF2B5EF4-FFF2-40B4-BE49-F238E27FC236}">
                <a16:creationId xmlns:a16="http://schemas.microsoft.com/office/drawing/2014/main" id="{EBBDF22A-4270-7A80-A58E-36312117B53B}"/>
              </a:ext>
            </a:extLst>
          </p:cNvPr>
          <p:cNvPicPr>
            <a:picLocks noChangeAspect="1"/>
          </p:cNvPicPr>
          <p:nvPr/>
        </p:nvPicPr>
        <p:blipFill>
          <a:blip r:embed="rId3"/>
          <a:srcRect l="54881" t="38432" r="13070" b="30130"/>
          <a:stretch>
            <a:fillRect/>
          </a:stretch>
        </p:blipFill>
        <p:spPr>
          <a:xfrm>
            <a:off x="6295435" y="7699617"/>
            <a:ext cx="4604531" cy="4522674"/>
          </a:xfrm>
          <a:prstGeom prst="rect">
            <a:avLst/>
          </a:prstGeom>
        </p:spPr>
      </p:pic>
      <p:pic>
        <p:nvPicPr>
          <p:cNvPr id="7" name="Imagen 6" descr="Interfaz de usuario gráfica, Aplicación&#10;&#10;El contenido generado por IA puede ser incorrecto.">
            <a:extLst>
              <a:ext uri="{FF2B5EF4-FFF2-40B4-BE49-F238E27FC236}">
                <a16:creationId xmlns:a16="http://schemas.microsoft.com/office/drawing/2014/main" id="{661F31CD-F414-A2DF-B5DD-EE475E54219C}"/>
              </a:ext>
            </a:extLst>
          </p:cNvPr>
          <p:cNvPicPr>
            <a:picLocks noChangeAspect="1"/>
          </p:cNvPicPr>
          <p:nvPr/>
        </p:nvPicPr>
        <p:blipFill>
          <a:blip r:embed="rId3"/>
          <a:srcRect l="11861" t="39036" r="58109" b="30866"/>
          <a:stretch>
            <a:fillRect/>
          </a:stretch>
        </p:blipFill>
        <p:spPr>
          <a:xfrm>
            <a:off x="1088058" y="7699617"/>
            <a:ext cx="4458705" cy="4474929"/>
          </a:xfrm>
          <a:prstGeom prst="rect">
            <a:avLst/>
          </a:prstGeom>
        </p:spPr>
      </p:pic>
      <p:sp>
        <p:nvSpPr>
          <p:cNvPr id="8" name="CuadroTexto 7">
            <a:extLst>
              <a:ext uri="{FF2B5EF4-FFF2-40B4-BE49-F238E27FC236}">
                <a16:creationId xmlns:a16="http://schemas.microsoft.com/office/drawing/2014/main" id="{79428CBC-50FE-9F25-6D44-8437DCD2C3B9}"/>
              </a:ext>
            </a:extLst>
          </p:cNvPr>
          <p:cNvSpPr txBox="1"/>
          <p:nvPr/>
        </p:nvSpPr>
        <p:spPr>
          <a:xfrm>
            <a:off x="1088057" y="12412477"/>
            <a:ext cx="4458706" cy="1015663"/>
          </a:xfrm>
          <a:prstGeom prst="rect">
            <a:avLst/>
          </a:prstGeom>
          <a:noFill/>
        </p:spPr>
        <p:txBody>
          <a:bodyPr wrap="square" rtlCol="0">
            <a:spAutoFit/>
          </a:bodyPr>
          <a:lstStyle/>
          <a:p>
            <a:pPr algn="ctr"/>
            <a:r>
              <a:rPr lang="es-ES" sz="3600" dirty="0">
                <a:solidFill>
                  <a:schemeClr val="bg1"/>
                </a:solidFill>
                <a:latin typeface="Poppins" panose="00000500000000000000" pitchFamily="2" charset="0"/>
                <a:cs typeface="Poppins" panose="00000500000000000000" pitchFamily="2" charset="0"/>
              </a:rPr>
              <a:t>Illari Alvarez-Gil</a:t>
            </a:r>
          </a:p>
          <a:p>
            <a:pPr algn="ctr"/>
            <a:r>
              <a:rPr lang="es-ES" sz="2400" dirty="0">
                <a:solidFill>
                  <a:schemeClr val="bg1"/>
                </a:solidFill>
                <a:latin typeface="Poppins" panose="00000500000000000000" pitchFamily="2" charset="0"/>
                <a:cs typeface="Poppins" panose="00000500000000000000" pitchFamily="2" charset="0"/>
              </a:rPr>
              <a:t>FULLSTACK DEVELOPER</a:t>
            </a:r>
          </a:p>
        </p:txBody>
      </p:sp>
      <p:sp>
        <p:nvSpPr>
          <p:cNvPr id="9" name="CuadroTexto 8">
            <a:extLst>
              <a:ext uri="{FF2B5EF4-FFF2-40B4-BE49-F238E27FC236}">
                <a16:creationId xmlns:a16="http://schemas.microsoft.com/office/drawing/2014/main" id="{4C52466A-A388-5398-5AD9-6ADF2B7BD8E8}"/>
              </a:ext>
            </a:extLst>
          </p:cNvPr>
          <p:cNvSpPr txBox="1"/>
          <p:nvPr/>
        </p:nvSpPr>
        <p:spPr>
          <a:xfrm>
            <a:off x="6295434" y="12355461"/>
            <a:ext cx="4604531" cy="1015663"/>
          </a:xfrm>
          <a:prstGeom prst="rect">
            <a:avLst/>
          </a:prstGeom>
          <a:noFill/>
        </p:spPr>
        <p:txBody>
          <a:bodyPr wrap="square" rtlCol="0">
            <a:spAutoFit/>
          </a:bodyPr>
          <a:lstStyle/>
          <a:p>
            <a:pPr algn="ctr"/>
            <a:r>
              <a:rPr lang="es-ES" sz="3600" dirty="0">
                <a:solidFill>
                  <a:schemeClr val="bg1"/>
                </a:solidFill>
                <a:latin typeface="Poppins" panose="00000500000000000000" pitchFamily="2" charset="0"/>
                <a:cs typeface="Poppins" panose="00000500000000000000" pitchFamily="2" charset="0"/>
              </a:rPr>
              <a:t>Cristian Garrido</a:t>
            </a:r>
          </a:p>
          <a:p>
            <a:pPr algn="ctr"/>
            <a:r>
              <a:rPr lang="es-ES" sz="2400" dirty="0">
                <a:solidFill>
                  <a:schemeClr val="bg1"/>
                </a:solidFill>
                <a:latin typeface="Poppins" panose="00000500000000000000" pitchFamily="2" charset="0"/>
                <a:cs typeface="Poppins" panose="00000500000000000000" pitchFamily="2" charset="0"/>
              </a:rPr>
              <a:t>FULLSTACK DEVELOPER</a:t>
            </a:r>
          </a:p>
        </p:txBody>
      </p:sp>
      <p:pic>
        <p:nvPicPr>
          <p:cNvPr id="10" name="Picture 2">
            <a:extLst>
              <a:ext uri="{FF2B5EF4-FFF2-40B4-BE49-F238E27FC236}">
                <a16:creationId xmlns:a16="http://schemas.microsoft.com/office/drawing/2014/main" id="{61B95DEC-0387-1AFF-D354-7BC53A6C1B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8524" y="5672253"/>
            <a:ext cx="4829175"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277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FD2DE6-416C-A203-9533-D39784429F08}"/>
              </a:ext>
            </a:extLst>
          </p:cNvPr>
          <p:cNvSpPr>
            <a:spLocks noGrp="1"/>
          </p:cNvSpPr>
          <p:nvPr>
            <p:ph type="body" sz="quarter" idx="12"/>
          </p:nvPr>
        </p:nvSpPr>
        <p:spPr/>
        <p:txBody>
          <a:bodyPr/>
          <a:lstStyle/>
          <a:p>
            <a:r>
              <a:rPr lang="en-US" b="1" spc="-400">
                <a:solidFill>
                  <a:schemeClr val="bg1"/>
                </a:solidFill>
              </a:rPr>
              <a:t>Thank you</a:t>
            </a:r>
            <a:endParaRPr lang="en-US" b="1">
              <a:solidFill>
                <a:schemeClr val="bg1"/>
              </a:solidFill>
            </a:endParaRPr>
          </a:p>
        </p:txBody>
      </p:sp>
    </p:spTree>
    <p:extLst>
      <p:ext uri="{BB962C8B-B14F-4D97-AF65-F5344CB8AC3E}">
        <p14:creationId xmlns:p14="http://schemas.microsoft.com/office/powerpoint/2010/main" val="2396845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2AC337-EB9C-D042-500B-8FB1923747AD}"/>
              </a:ext>
            </a:extLst>
          </p:cNvPr>
          <p:cNvSpPr>
            <a:spLocks noGrp="1"/>
          </p:cNvSpPr>
          <p:nvPr>
            <p:ph type="body" sz="quarter" idx="13"/>
          </p:nvPr>
        </p:nvSpPr>
        <p:spPr/>
        <p:txBody>
          <a:bodyPr/>
          <a:lstStyle/>
          <a:p>
            <a:r>
              <a:rPr lang="en-US">
                <a:solidFill>
                  <a:schemeClr val="bg1"/>
                </a:solidFill>
              </a:rPr>
              <a:t>PowerPoint best practices</a:t>
            </a:r>
          </a:p>
          <a:p>
            <a:endParaRPr lang="en-US"/>
          </a:p>
          <a:p>
            <a:endParaRPr lang="en-US"/>
          </a:p>
        </p:txBody>
      </p:sp>
      <p:sp>
        <p:nvSpPr>
          <p:cNvPr id="3" name="Text Placeholder 2">
            <a:extLst>
              <a:ext uri="{FF2B5EF4-FFF2-40B4-BE49-F238E27FC236}">
                <a16:creationId xmlns:a16="http://schemas.microsoft.com/office/drawing/2014/main" id="{646C2857-4CA7-DF6E-E69D-5D1024791CA3}"/>
              </a:ext>
            </a:extLst>
          </p:cNvPr>
          <p:cNvSpPr>
            <a:spLocks noGrp="1"/>
          </p:cNvSpPr>
          <p:nvPr>
            <p:ph type="body" sz="quarter" idx="15"/>
          </p:nvPr>
        </p:nvSpPr>
        <p:spPr>
          <a:xfrm>
            <a:off x="1083508" y="1659835"/>
            <a:ext cx="9206385" cy="635000"/>
          </a:xfrm>
        </p:spPr>
        <p:txBody>
          <a:bodyPr lIns="91440" tIns="45720" rIns="91440" bIns="45720" anchor="t"/>
          <a:lstStyle/>
          <a:p>
            <a:r>
              <a:rPr lang="en-US">
                <a:solidFill>
                  <a:schemeClr val="bg2"/>
                </a:solidFill>
                <a:ea typeface="Segoe UI Variable Display Semibold"/>
              </a:rPr>
              <a:t>Let's create your ideal presentation</a:t>
            </a:r>
          </a:p>
          <a:p>
            <a:endParaRPr lang="en-US"/>
          </a:p>
          <a:p>
            <a:endParaRPr lang="en-US"/>
          </a:p>
        </p:txBody>
      </p:sp>
      <p:sp>
        <p:nvSpPr>
          <p:cNvPr id="4" name="Text Placeholder 3">
            <a:extLst>
              <a:ext uri="{FF2B5EF4-FFF2-40B4-BE49-F238E27FC236}">
                <a16:creationId xmlns:a16="http://schemas.microsoft.com/office/drawing/2014/main" id="{73767FF1-606C-C062-C66B-CF85E5DAAB7A}"/>
              </a:ext>
            </a:extLst>
          </p:cNvPr>
          <p:cNvSpPr>
            <a:spLocks noGrp="1"/>
          </p:cNvSpPr>
          <p:nvPr>
            <p:ph type="body" sz="quarter" idx="16"/>
          </p:nvPr>
        </p:nvSpPr>
        <p:spPr>
          <a:xfrm>
            <a:off x="1508863" y="3916332"/>
            <a:ext cx="3455024" cy="439738"/>
          </a:xfrm>
        </p:spPr>
        <p:txBody>
          <a:bodyPr/>
          <a:lstStyle/>
          <a:p>
            <a:r>
              <a:rPr lang="en-US"/>
              <a:t>Keep it clean</a:t>
            </a:r>
          </a:p>
          <a:p>
            <a:endParaRPr lang="en-US"/>
          </a:p>
          <a:p>
            <a:endParaRPr lang="en-US"/>
          </a:p>
        </p:txBody>
      </p:sp>
      <p:sp>
        <p:nvSpPr>
          <p:cNvPr id="5" name="Text Placeholder 4">
            <a:extLst>
              <a:ext uri="{FF2B5EF4-FFF2-40B4-BE49-F238E27FC236}">
                <a16:creationId xmlns:a16="http://schemas.microsoft.com/office/drawing/2014/main" id="{C508DC42-4CE2-351F-76A6-9E2E09EDAC6A}"/>
              </a:ext>
            </a:extLst>
          </p:cNvPr>
          <p:cNvSpPr>
            <a:spLocks noGrp="1"/>
          </p:cNvSpPr>
          <p:nvPr>
            <p:ph type="body" sz="quarter" idx="17"/>
          </p:nvPr>
        </p:nvSpPr>
        <p:spPr>
          <a:xfrm>
            <a:off x="1508862" y="4411209"/>
            <a:ext cx="3585651" cy="1801178"/>
          </a:xfrm>
        </p:spPr>
        <p:txBody>
          <a:bodyPr lIns="91440" tIns="45720" rIns="91440" bIns="45720" anchor="t"/>
          <a:lstStyle/>
          <a:p>
            <a:r>
              <a:rPr lang="en-US">
                <a:latin typeface="Aptos" panose="020B0004020202020204" pitchFamily="34" charset="0"/>
              </a:rPr>
              <a:t>Use minimal text. Attention span is short. Aim for clarity and quick understanding. </a:t>
            </a:r>
          </a:p>
        </p:txBody>
      </p:sp>
      <p:sp>
        <p:nvSpPr>
          <p:cNvPr id="6" name="Text Placeholder 5">
            <a:extLst>
              <a:ext uri="{FF2B5EF4-FFF2-40B4-BE49-F238E27FC236}">
                <a16:creationId xmlns:a16="http://schemas.microsoft.com/office/drawing/2014/main" id="{77AF61EC-2A47-0CD7-79ED-45989BFCAE99}"/>
              </a:ext>
            </a:extLst>
          </p:cNvPr>
          <p:cNvSpPr>
            <a:spLocks noGrp="1"/>
          </p:cNvSpPr>
          <p:nvPr>
            <p:ph type="body" sz="quarter" idx="18"/>
          </p:nvPr>
        </p:nvSpPr>
        <p:spPr>
          <a:xfrm>
            <a:off x="5996971" y="3916332"/>
            <a:ext cx="3884966" cy="439738"/>
          </a:xfrm>
        </p:spPr>
        <p:txBody>
          <a:bodyPr/>
          <a:lstStyle/>
          <a:p>
            <a:r>
              <a:rPr lang="en-US"/>
              <a:t>Use consistent formatting</a:t>
            </a:r>
          </a:p>
          <a:p>
            <a:endParaRPr lang="en-US"/>
          </a:p>
          <a:p>
            <a:endParaRPr lang="en-US"/>
          </a:p>
        </p:txBody>
      </p:sp>
      <p:sp>
        <p:nvSpPr>
          <p:cNvPr id="7" name="Text Placeholder 6">
            <a:extLst>
              <a:ext uri="{FF2B5EF4-FFF2-40B4-BE49-F238E27FC236}">
                <a16:creationId xmlns:a16="http://schemas.microsoft.com/office/drawing/2014/main" id="{CB95EF17-59D6-6062-7A04-A55193841BB9}"/>
              </a:ext>
            </a:extLst>
          </p:cNvPr>
          <p:cNvSpPr>
            <a:spLocks noGrp="1"/>
          </p:cNvSpPr>
          <p:nvPr>
            <p:ph type="body" sz="quarter" idx="19"/>
          </p:nvPr>
        </p:nvSpPr>
        <p:spPr>
          <a:xfrm>
            <a:off x="5996971" y="4411209"/>
            <a:ext cx="3518818" cy="1318858"/>
          </a:xfrm>
        </p:spPr>
        <p:txBody>
          <a:bodyPr/>
          <a:lstStyle/>
          <a:p>
            <a:r>
              <a:rPr lang="en-US">
                <a:latin typeface="Aptos" panose="020B0004020202020204" pitchFamily="34" charset="0"/>
              </a:rPr>
              <a:t>Stick to the template’s fonts, colors, and layout for a polished look.</a:t>
            </a:r>
          </a:p>
          <a:p>
            <a:endParaRPr lang="en-US">
              <a:latin typeface="Aptos" panose="020B0004020202020204" pitchFamily="34" charset="0"/>
            </a:endParaRPr>
          </a:p>
          <a:p>
            <a:endParaRPr lang="en-US">
              <a:latin typeface="Aptos" panose="020B0004020202020204" pitchFamily="34" charset="0"/>
            </a:endParaRPr>
          </a:p>
        </p:txBody>
      </p:sp>
      <p:sp>
        <p:nvSpPr>
          <p:cNvPr id="8" name="Text Placeholder 7">
            <a:extLst>
              <a:ext uri="{FF2B5EF4-FFF2-40B4-BE49-F238E27FC236}">
                <a16:creationId xmlns:a16="http://schemas.microsoft.com/office/drawing/2014/main" id="{BC6227C9-C261-5F94-7BFA-F8DC25EBBEB2}"/>
              </a:ext>
            </a:extLst>
          </p:cNvPr>
          <p:cNvSpPr>
            <a:spLocks noGrp="1"/>
          </p:cNvSpPr>
          <p:nvPr>
            <p:ph type="body" sz="quarter" idx="20"/>
          </p:nvPr>
        </p:nvSpPr>
        <p:spPr>
          <a:xfrm>
            <a:off x="5996971" y="6910741"/>
            <a:ext cx="3518818" cy="439738"/>
          </a:xfrm>
        </p:spPr>
        <p:txBody>
          <a:bodyPr lIns="91440" tIns="45720" rIns="91440" bIns="45720" anchor="t"/>
          <a:lstStyle/>
          <a:p>
            <a:r>
              <a:rPr lang="en-US"/>
              <a:t>Show, don't tell</a:t>
            </a:r>
          </a:p>
          <a:p>
            <a:endParaRPr lang="en-US"/>
          </a:p>
          <a:p>
            <a:endParaRPr lang="en-US"/>
          </a:p>
        </p:txBody>
      </p:sp>
      <p:sp>
        <p:nvSpPr>
          <p:cNvPr id="9" name="Text Placeholder 8">
            <a:extLst>
              <a:ext uri="{FF2B5EF4-FFF2-40B4-BE49-F238E27FC236}">
                <a16:creationId xmlns:a16="http://schemas.microsoft.com/office/drawing/2014/main" id="{156C9180-AB01-C338-5280-9219E6245439}"/>
              </a:ext>
            </a:extLst>
          </p:cNvPr>
          <p:cNvSpPr>
            <a:spLocks noGrp="1"/>
          </p:cNvSpPr>
          <p:nvPr>
            <p:ph type="body" sz="quarter" idx="21"/>
          </p:nvPr>
        </p:nvSpPr>
        <p:spPr>
          <a:xfrm>
            <a:off x="5996971" y="7405618"/>
            <a:ext cx="3518818" cy="1318858"/>
          </a:xfrm>
        </p:spPr>
        <p:txBody>
          <a:bodyPr lIns="91440" tIns="45720" rIns="91440" bIns="45720" anchor="t"/>
          <a:lstStyle/>
          <a:p>
            <a:r>
              <a:rPr lang="en-US">
                <a:latin typeface="Aptos" panose="020B0004020202020204" pitchFamily="34" charset="0"/>
              </a:rPr>
              <a:t>Use visuals like icons, charts, and images to illustrate your message. </a:t>
            </a:r>
          </a:p>
        </p:txBody>
      </p:sp>
      <p:sp>
        <p:nvSpPr>
          <p:cNvPr id="10" name="Text Placeholder 9">
            <a:extLst>
              <a:ext uri="{FF2B5EF4-FFF2-40B4-BE49-F238E27FC236}">
                <a16:creationId xmlns:a16="http://schemas.microsoft.com/office/drawing/2014/main" id="{7C3851F6-23FB-FD37-02E8-CBFD8E3910BD}"/>
              </a:ext>
            </a:extLst>
          </p:cNvPr>
          <p:cNvSpPr>
            <a:spLocks noGrp="1"/>
          </p:cNvSpPr>
          <p:nvPr>
            <p:ph type="body" sz="quarter" idx="22"/>
          </p:nvPr>
        </p:nvSpPr>
        <p:spPr>
          <a:xfrm>
            <a:off x="10418246" y="3916332"/>
            <a:ext cx="3518818" cy="439738"/>
          </a:xfrm>
        </p:spPr>
        <p:txBody>
          <a:bodyPr lIns="91440" tIns="45720" rIns="91440" bIns="45720" anchor="t"/>
          <a:lstStyle/>
          <a:p>
            <a:r>
              <a:rPr lang="en-US"/>
              <a:t>Less is more</a:t>
            </a:r>
          </a:p>
          <a:p>
            <a:endParaRPr lang="en-US"/>
          </a:p>
        </p:txBody>
      </p:sp>
      <p:sp>
        <p:nvSpPr>
          <p:cNvPr id="11" name="Text Placeholder 10">
            <a:extLst>
              <a:ext uri="{FF2B5EF4-FFF2-40B4-BE49-F238E27FC236}">
                <a16:creationId xmlns:a16="http://schemas.microsoft.com/office/drawing/2014/main" id="{6CCF16C7-6859-2C21-CECD-3CCD7E82D78B}"/>
              </a:ext>
            </a:extLst>
          </p:cNvPr>
          <p:cNvSpPr>
            <a:spLocks noGrp="1"/>
          </p:cNvSpPr>
          <p:nvPr>
            <p:ph type="body" sz="quarter" idx="23"/>
          </p:nvPr>
        </p:nvSpPr>
        <p:spPr>
          <a:xfrm>
            <a:off x="10418246" y="4411208"/>
            <a:ext cx="3518818" cy="1801179"/>
          </a:xfrm>
        </p:spPr>
        <p:txBody>
          <a:bodyPr lIns="91440" tIns="45720" rIns="91440" bIns="45720" anchor="t"/>
          <a:lstStyle/>
          <a:p>
            <a:r>
              <a:rPr lang="en-US">
                <a:latin typeface="Aptos" panose="020B0004020202020204" pitchFamily="34" charset="0"/>
              </a:rPr>
              <a:t>Focus each slide on a single key point. You can always expand more with additional slides.</a:t>
            </a:r>
          </a:p>
        </p:txBody>
      </p:sp>
      <p:sp>
        <p:nvSpPr>
          <p:cNvPr id="12" name="Text Placeholder 11">
            <a:extLst>
              <a:ext uri="{FF2B5EF4-FFF2-40B4-BE49-F238E27FC236}">
                <a16:creationId xmlns:a16="http://schemas.microsoft.com/office/drawing/2014/main" id="{C4F10819-B706-54C7-D2C0-2FD72CABC76B}"/>
              </a:ext>
            </a:extLst>
          </p:cNvPr>
          <p:cNvSpPr>
            <a:spLocks noGrp="1"/>
          </p:cNvSpPr>
          <p:nvPr>
            <p:ph type="body" sz="quarter" idx="24"/>
          </p:nvPr>
        </p:nvSpPr>
        <p:spPr>
          <a:xfrm>
            <a:off x="14909859" y="3916332"/>
            <a:ext cx="3518818" cy="439738"/>
          </a:xfrm>
        </p:spPr>
        <p:txBody>
          <a:bodyPr/>
          <a:lstStyle/>
          <a:p>
            <a:r>
              <a:rPr lang="en-US"/>
              <a:t>Speak to your slides</a:t>
            </a:r>
          </a:p>
          <a:p>
            <a:endParaRPr lang="en-US"/>
          </a:p>
          <a:p>
            <a:endParaRPr lang="en-US"/>
          </a:p>
        </p:txBody>
      </p:sp>
      <p:sp>
        <p:nvSpPr>
          <p:cNvPr id="13" name="Text Placeholder 12">
            <a:extLst>
              <a:ext uri="{FF2B5EF4-FFF2-40B4-BE49-F238E27FC236}">
                <a16:creationId xmlns:a16="http://schemas.microsoft.com/office/drawing/2014/main" id="{0A19BB39-4BF3-EED3-4581-6FD60547454F}"/>
              </a:ext>
            </a:extLst>
          </p:cNvPr>
          <p:cNvSpPr>
            <a:spLocks noGrp="1"/>
          </p:cNvSpPr>
          <p:nvPr>
            <p:ph type="body" sz="quarter" idx="25"/>
          </p:nvPr>
        </p:nvSpPr>
        <p:spPr>
          <a:xfrm>
            <a:off x="14909859" y="4411208"/>
            <a:ext cx="3634814" cy="916897"/>
          </a:xfrm>
        </p:spPr>
        <p:txBody>
          <a:bodyPr lIns="91440" tIns="45720" rIns="91440" bIns="45720" anchor="t"/>
          <a:lstStyle/>
          <a:p>
            <a:r>
              <a:rPr lang="en-US">
                <a:latin typeface="Aptos" panose="020B0004020202020204" pitchFamily="34" charset="0"/>
              </a:rPr>
              <a:t>Use slides as a supportive visual aid, not a transcript.</a:t>
            </a:r>
          </a:p>
          <a:p>
            <a:endParaRPr lang="en-US">
              <a:latin typeface="Aptos" panose="020B0004020202020204" pitchFamily="34" charset="0"/>
            </a:endParaRPr>
          </a:p>
        </p:txBody>
      </p:sp>
      <p:sp>
        <p:nvSpPr>
          <p:cNvPr id="14" name="Text Placeholder 13">
            <a:extLst>
              <a:ext uri="{FF2B5EF4-FFF2-40B4-BE49-F238E27FC236}">
                <a16:creationId xmlns:a16="http://schemas.microsoft.com/office/drawing/2014/main" id="{6D4F9320-17B4-3FE8-4615-03408396BBF4}"/>
              </a:ext>
            </a:extLst>
          </p:cNvPr>
          <p:cNvSpPr>
            <a:spLocks noGrp="1"/>
          </p:cNvSpPr>
          <p:nvPr>
            <p:ph type="body" sz="quarter" idx="26"/>
          </p:nvPr>
        </p:nvSpPr>
        <p:spPr>
          <a:xfrm>
            <a:off x="19381376" y="3916332"/>
            <a:ext cx="3267609" cy="439738"/>
          </a:xfrm>
        </p:spPr>
        <p:txBody>
          <a:bodyPr lIns="91440" tIns="45720" rIns="91440" bIns="45720" anchor="t"/>
          <a:lstStyle/>
          <a:p>
            <a:r>
              <a:rPr lang="en-US"/>
              <a:t>Align the content on your slide evenly</a:t>
            </a:r>
          </a:p>
          <a:p>
            <a:endParaRPr lang="en-US"/>
          </a:p>
          <a:p>
            <a:endParaRPr lang="en-US"/>
          </a:p>
        </p:txBody>
      </p:sp>
      <p:sp>
        <p:nvSpPr>
          <p:cNvPr id="15" name="Text Placeholder 14">
            <a:extLst>
              <a:ext uri="{FF2B5EF4-FFF2-40B4-BE49-F238E27FC236}">
                <a16:creationId xmlns:a16="http://schemas.microsoft.com/office/drawing/2014/main" id="{386F8278-AB2B-7155-85B6-E8484D1D2C3D}"/>
              </a:ext>
            </a:extLst>
          </p:cNvPr>
          <p:cNvSpPr>
            <a:spLocks noGrp="1"/>
          </p:cNvSpPr>
          <p:nvPr>
            <p:ph type="body" sz="quarter" idx="27"/>
          </p:nvPr>
        </p:nvSpPr>
        <p:spPr>
          <a:xfrm>
            <a:off x="19381376" y="4770187"/>
            <a:ext cx="3518818" cy="2404336"/>
          </a:xfrm>
        </p:spPr>
        <p:txBody>
          <a:bodyPr lIns="91440" tIns="45720" rIns="91440" bIns="45720" anchor="t"/>
          <a:lstStyle/>
          <a:p>
            <a:r>
              <a:rPr lang="en-US">
                <a:latin typeface="Aptos" panose="020B0004020202020204" pitchFamily="34" charset="0"/>
              </a:rPr>
              <a:t>Align text and visuals  neatly for a professional look. </a:t>
            </a:r>
          </a:p>
          <a:p>
            <a:endParaRPr lang="en-US">
              <a:latin typeface="Aptos" panose="020B0004020202020204" pitchFamily="34" charset="0"/>
            </a:endParaRPr>
          </a:p>
          <a:p>
            <a:r>
              <a:rPr lang="en-US">
                <a:latin typeface="Aptos" panose="020B0004020202020204" pitchFamily="34" charset="0"/>
              </a:rPr>
              <a:t>Tip: You can use the reference grid!</a:t>
            </a:r>
          </a:p>
          <a:p>
            <a:endParaRPr lang="en-US">
              <a:latin typeface="Aptos" panose="020B0004020202020204" pitchFamily="34" charset="0"/>
            </a:endParaRPr>
          </a:p>
          <a:p>
            <a:endParaRPr lang="en-US">
              <a:latin typeface="Aptos" panose="020B0004020202020204" pitchFamily="34" charset="0"/>
            </a:endParaRPr>
          </a:p>
        </p:txBody>
      </p:sp>
      <p:sp>
        <p:nvSpPr>
          <p:cNvPr id="16" name="Text Placeholder 15">
            <a:extLst>
              <a:ext uri="{FF2B5EF4-FFF2-40B4-BE49-F238E27FC236}">
                <a16:creationId xmlns:a16="http://schemas.microsoft.com/office/drawing/2014/main" id="{88F9FDB8-AD9A-526F-30CC-05BB7561D8B6}"/>
              </a:ext>
            </a:extLst>
          </p:cNvPr>
          <p:cNvSpPr>
            <a:spLocks noGrp="1"/>
          </p:cNvSpPr>
          <p:nvPr>
            <p:ph type="body" sz="quarter" idx="28"/>
          </p:nvPr>
        </p:nvSpPr>
        <p:spPr>
          <a:xfrm>
            <a:off x="14909859" y="6910741"/>
            <a:ext cx="3518818" cy="439738"/>
          </a:xfrm>
        </p:spPr>
        <p:txBody>
          <a:bodyPr/>
          <a:lstStyle/>
          <a:p>
            <a:r>
              <a:rPr lang="en-US"/>
              <a:t>Use white space wisely</a:t>
            </a:r>
          </a:p>
          <a:p>
            <a:endParaRPr lang="en-US"/>
          </a:p>
          <a:p>
            <a:endParaRPr lang="en-US"/>
          </a:p>
        </p:txBody>
      </p:sp>
      <p:sp>
        <p:nvSpPr>
          <p:cNvPr id="17" name="Text Placeholder 16">
            <a:extLst>
              <a:ext uri="{FF2B5EF4-FFF2-40B4-BE49-F238E27FC236}">
                <a16:creationId xmlns:a16="http://schemas.microsoft.com/office/drawing/2014/main" id="{314ED847-8B5F-B085-962C-1E8DB983C369}"/>
              </a:ext>
            </a:extLst>
          </p:cNvPr>
          <p:cNvSpPr>
            <a:spLocks noGrp="1"/>
          </p:cNvSpPr>
          <p:nvPr>
            <p:ph type="body" sz="quarter" idx="29"/>
          </p:nvPr>
        </p:nvSpPr>
        <p:spPr>
          <a:xfrm>
            <a:off x="14909858" y="7405618"/>
            <a:ext cx="3634815" cy="1318858"/>
          </a:xfrm>
        </p:spPr>
        <p:txBody>
          <a:bodyPr/>
          <a:lstStyle/>
          <a:p>
            <a:r>
              <a:rPr lang="en-US">
                <a:latin typeface="Aptos" panose="020B0004020202020204" pitchFamily="34" charset="0"/>
              </a:rPr>
              <a:t>Let your content breathe by leaving some space around elements.</a:t>
            </a:r>
          </a:p>
          <a:p>
            <a:endParaRPr lang="en-US">
              <a:latin typeface="Aptos" panose="020B0004020202020204" pitchFamily="34" charset="0"/>
            </a:endParaRPr>
          </a:p>
          <a:p>
            <a:endParaRPr lang="en-US">
              <a:latin typeface="Aptos" panose="020B0004020202020204" pitchFamily="34" charset="0"/>
            </a:endParaRPr>
          </a:p>
        </p:txBody>
      </p:sp>
      <p:sp>
        <p:nvSpPr>
          <p:cNvPr id="18" name="Text Placeholder 17">
            <a:extLst>
              <a:ext uri="{FF2B5EF4-FFF2-40B4-BE49-F238E27FC236}">
                <a16:creationId xmlns:a16="http://schemas.microsoft.com/office/drawing/2014/main" id="{06AEC6B4-6811-76D9-8341-5E46B7F5F232}"/>
              </a:ext>
            </a:extLst>
          </p:cNvPr>
          <p:cNvSpPr>
            <a:spLocks noGrp="1"/>
          </p:cNvSpPr>
          <p:nvPr>
            <p:ph type="body" sz="quarter" idx="30"/>
          </p:nvPr>
        </p:nvSpPr>
        <p:spPr>
          <a:xfrm>
            <a:off x="1508863" y="9995585"/>
            <a:ext cx="3455024" cy="439738"/>
          </a:xfrm>
        </p:spPr>
        <p:txBody>
          <a:bodyPr/>
          <a:lstStyle/>
          <a:p>
            <a:r>
              <a:rPr lang="en-US"/>
              <a:t>One .NET</a:t>
            </a:r>
          </a:p>
          <a:p>
            <a:endParaRPr lang="en-US"/>
          </a:p>
          <a:p>
            <a:endParaRPr lang="en-US"/>
          </a:p>
        </p:txBody>
      </p:sp>
      <p:sp>
        <p:nvSpPr>
          <p:cNvPr id="19" name="Text Placeholder 18">
            <a:extLst>
              <a:ext uri="{FF2B5EF4-FFF2-40B4-BE49-F238E27FC236}">
                <a16:creationId xmlns:a16="http://schemas.microsoft.com/office/drawing/2014/main" id="{F01544B2-F7FD-5028-8651-4816AFD7C1E9}"/>
              </a:ext>
            </a:extLst>
          </p:cNvPr>
          <p:cNvSpPr>
            <a:spLocks noGrp="1"/>
          </p:cNvSpPr>
          <p:nvPr>
            <p:ph type="body" sz="quarter" idx="31"/>
          </p:nvPr>
        </p:nvSpPr>
        <p:spPr>
          <a:xfrm>
            <a:off x="1508862" y="10490462"/>
            <a:ext cx="9915351" cy="1318858"/>
          </a:xfrm>
        </p:spPr>
        <p:txBody>
          <a:bodyPr/>
          <a:lstStyle/>
          <a:p>
            <a:r>
              <a:rPr lang="en-US">
                <a:latin typeface="Aptos" panose="020B0004020202020204" pitchFamily="34" charset="0"/>
              </a:rPr>
              <a:t>We are part of the One .NET ecosystem. Poppins is our font. All text is in sentence case.</a:t>
            </a:r>
          </a:p>
          <a:p>
            <a:endParaRPr lang="en-US">
              <a:latin typeface="Aptos" panose="020B0004020202020204" pitchFamily="34" charset="0"/>
            </a:endParaRPr>
          </a:p>
          <a:p>
            <a:endParaRPr lang="en-US">
              <a:latin typeface="Aptos" panose="020B0004020202020204" pitchFamily="34" charset="0"/>
            </a:endParaRPr>
          </a:p>
        </p:txBody>
      </p:sp>
      <p:sp>
        <p:nvSpPr>
          <p:cNvPr id="20" name="Text Placeholder 19">
            <a:extLst>
              <a:ext uri="{FF2B5EF4-FFF2-40B4-BE49-F238E27FC236}">
                <a16:creationId xmlns:a16="http://schemas.microsoft.com/office/drawing/2014/main" id="{6EB1AC64-6223-33DE-A255-46BB08CA2CE5}"/>
              </a:ext>
            </a:extLst>
          </p:cNvPr>
          <p:cNvSpPr>
            <a:spLocks noGrp="1"/>
          </p:cNvSpPr>
          <p:nvPr>
            <p:ph type="body" sz="quarter" idx="32"/>
          </p:nvPr>
        </p:nvSpPr>
        <p:spPr>
          <a:xfrm>
            <a:off x="12712776" y="9995585"/>
            <a:ext cx="3455024" cy="439738"/>
          </a:xfrm>
        </p:spPr>
        <p:txBody>
          <a:bodyPr/>
          <a:lstStyle/>
          <a:p>
            <a:r>
              <a:rPr lang="en-US"/>
              <a:t>Smallest text size</a:t>
            </a:r>
          </a:p>
          <a:p>
            <a:endParaRPr lang="en-US"/>
          </a:p>
          <a:p>
            <a:endParaRPr lang="en-US"/>
          </a:p>
        </p:txBody>
      </p:sp>
      <p:sp>
        <p:nvSpPr>
          <p:cNvPr id="21" name="Text Placeholder 20">
            <a:extLst>
              <a:ext uri="{FF2B5EF4-FFF2-40B4-BE49-F238E27FC236}">
                <a16:creationId xmlns:a16="http://schemas.microsoft.com/office/drawing/2014/main" id="{D5DA1E44-A9C7-42DA-2ED0-61E49D56FE79}"/>
              </a:ext>
            </a:extLst>
          </p:cNvPr>
          <p:cNvSpPr>
            <a:spLocks noGrp="1"/>
          </p:cNvSpPr>
          <p:nvPr>
            <p:ph type="body" sz="quarter" idx="33"/>
          </p:nvPr>
        </p:nvSpPr>
        <p:spPr>
          <a:xfrm>
            <a:off x="12712776" y="10490462"/>
            <a:ext cx="9753685" cy="1318858"/>
          </a:xfrm>
        </p:spPr>
        <p:txBody>
          <a:bodyPr lIns="91440" tIns="45720" rIns="91440" bIns="45720" anchor="t"/>
          <a:lstStyle/>
          <a:p>
            <a:r>
              <a:rPr lang="en-US">
                <a:latin typeface="Aptos" panose="020B0004020202020204" pitchFamily="34" charset="0"/>
              </a:rPr>
              <a:t>Minimal text doesn't mean size 10 font. This is the smallest your text should be so people can read with ease. </a:t>
            </a:r>
          </a:p>
          <a:p>
            <a:endParaRPr lang="en-US">
              <a:latin typeface="Aptos" panose="020B0004020202020204" pitchFamily="34" charset="0"/>
            </a:endParaRPr>
          </a:p>
          <a:p>
            <a:endParaRPr lang="en-US">
              <a:latin typeface="Aptos" panose="020B0004020202020204" pitchFamily="34" charset="0"/>
            </a:endParaRPr>
          </a:p>
        </p:txBody>
      </p:sp>
      <p:pic>
        <p:nvPicPr>
          <p:cNvPr id="22" name="Graphic 21">
            <a:extLst>
              <a:ext uri="{FF2B5EF4-FFF2-40B4-BE49-F238E27FC236}">
                <a16:creationId xmlns:a16="http://schemas.microsoft.com/office/drawing/2014/main" id="{D2A46264-B9B9-D6E2-87F0-77367B2C00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63482" y="6324336"/>
            <a:ext cx="494060" cy="494060"/>
          </a:xfrm>
          <a:prstGeom prst="rect">
            <a:avLst/>
          </a:prstGeom>
        </p:spPr>
      </p:pic>
      <p:pic>
        <p:nvPicPr>
          <p:cNvPr id="23" name="Graphic 22">
            <a:extLst>
              <a:ext uri="{FF2B5EF4-FFF2-40B4-BE49-F238E27FC236}">
                <a16:creationId xmlns:a16="http://schemas.microsoft.com/office/drawing/2014/main" id="{638B3284-F66E-2121-3D98-94882745FA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976370" y="3185676"/>
            <a:ext cx="494060" cy="494060"/>
          </a:xfrm>
          <a:prstGeom prst="rect">
            <a:avLst/>
          </a:prstGeom>
        </p:spPr>
      </p:pic>
      <p:pic>
        <p:nvPicPr>
          <p:cNvPr id="24" name="Graphic 23">
            <a:extLst>
              <a:ext uri="{FF2B5EF4-FFF2-40B4-BE49-F238E27FC236}">
                <a16:creationId xmlns:a16="http://schemas.microsoft.com/office/drawing/2014/main" id="{C63B89B0-5566-FAF6-A02C-9F6B8682E9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56274" y="6279118"/>
            <a:ext cx="494060" cy="494060"/>
          </a:xfrm>
          <a:prstGeom prst="rect">
            <a:avLst/>
          </a:prstGeom>
        </p:spPr>
      </p:pic>
      <p:pic>
        <p:nvPicPr>
          <p:cNvPr id="25" name="Graphic 24">
            <a:extLst>
              <a:ext uri="{FF2B5EF4-FFF2-40B4-BE49-F238E27FC236}">
                <a16:creationId xmlns:a16="http://schemas.microsoft.com/office/drawing/2014/main" id="{DE8A9429-C9D9-34D2-1EA4-C356ECFAD8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464478" y="3231374"/>
            <a:ext cx="494060" cy="494060"/>
          </a:xfrm>
          <a:prstGeom prst="rect">
            <a:avLst/>
          </a:prstGeom>
        </p:spPr>
      </p:pic>
      <p:pic>
        <p:nvPicPr>
          <p:cNvPr id="26" name="Graphic 25">
            <a:extLst>
              <a:ext uri="{FF2B5EF4-FFF2-40B4-BE49-F238E27FC236}">
                <a16:creationId xmlns:a16="http://schemas.microsoft.com/office/drawing/2014/main" id="{6CB4C60E-A1FF-BD5F-8E8D-715F59452DC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75374" y="3192710"/>
            <a:ext cx="494060" cy="494060"/>
          </a:xfrm>
          <a:prstGeom prst="rect">
            <a:avLst/>
          </a:prstGeom>
        </p:spPr>
      </p:pic>
      <p:pic>
        <p:nvPicPr>
          <p:cNvPr id="27" name="Graphic 26">
            <a:extLst>
              <a:ext uri="{FF2B5EF4-FFF2-40B4-BE49-F238E27FC236}">
                <a16:creationId xmlns:a16="http://schemas.microsoft.com/office/drawing/2014/main" id="{70438563-C368-93DE-F72D-AB4B53EE6A1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551590" y="3231374"/>
            <a:ext cx="494060" cy="494060"/>
          </a:xfrm>
          <a:prstGeom prst="rect">
            <a:avLst/>
          </a:prstGeom>
        </p:spPr>
      </p:pic>
      <p:pic>
        <p:nvPicPr>
          <p:cNvPr id="28" name="Graphic 27">
            <a:extLst>
              <a:ext uri="{FF2B5EF4-FFF2-40B4-BE49-F238E27FC236}">
                <a16:creationId xmlns:a16="http://schemas.microsoft.com/office/drawing/2014/main" id="{E1383FDA-42F7-3333-9CDA-F25BA0EFA1D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36791" y="9402149"/>
            <a:ext cx="494060" cy="494060"/>
          </a:xfrm>
          <a:prstGeom prst="rect">
            <a:avLst/>
          </a:prstGeom>
        </p:spPr>
      </p:pic>
      <p:pic>
        <p:nvPicPr>
          <p:cNvPr id="29" name="Graphic 28">
            <a:extLst>
              <a:ext uri="{FF2B5EF4-FFF2-40B4-BE49-F238E27FC236}">
                <a16:creationId xmlns:a16="http://schemas.microsoft.com/office/drawing/2014/main" id="{FC503CB5-D112-0C3C-947B-488E0767D1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2779287" y="9403439"/>
            <a:ext cx="494060" cy="494060"/>
          </a:xfrm>
          <a:prstGeom prst="rect">
            <a:avLst/>
          </a:prstGeom>
        </p:spPr>
      </p:pic>
      <p:pic>
        <p:nvPicPr>
          <p:cNvPr id="30" name="Graphic 29">
            <a:extLst>
              <a:ext uri="{FF2B5EF4-FFF2-40B4-BE49-F238E27FC236}">
                <a16:creationId xmlns:a16="http://schemas.microsoft.com/office/drawing/2014/main" id="{3645A877-74BB-8D1F-E63F-79D4A5BDC03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063482" y="3214962"/>
            <a:ext cx="494060" cy="494060"/>
          </a:xfrm>
          <a:prstGeom prst="rect">
            <a:avLst/>
          </a:prstGeom>
        </p:spPr>
      </p:pic>
    </p:spTree>
    <p:extLst>
      <p:ext uri="{BB962C8B-B14F-4D97-AF65-F5344CB8AC3E}">
        <p14:creationId xmlns:p14="http://schemas.microsoft.com/office/powerpoint/2010/main" val="1052024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EA0CEB-6A03-FBC2-49C3-8243D4956486}"/>
              </a:ext>
            </a:extLst>
          </p:cNvPr>
          <p:cNvSpPr>
            <a:spLocks noGrp="1"/>
          </p:cNvSpPr>
          <p:nvPr>
            <p:ph type="body" sz="quarter" idx="13"/>
          </p:nvPr>
        </p:nvSpPr>
        <p:spPr>
          <a:xfrm>
            <a:off x="1083508" y="1103244"/>
            <a:ext cx="14432734" cy="635000"/>
          </a:xfrm>
        </p:spPr>
        <p:txBody>
          <a:bodyPr/>
          <a:lstStyle/>
          <a:p>
            <a:r>
              <a:rPr lang="en-US" b="1">
                <a:solidFill>
                  <a:schemeClr val="bg1"/>
                </a:solidFill>
              </a:rPr>
              <a:t>A friendly tip: be careful when copying slides from other decks</a:t>
            </a:r>
          </a:p>
          <a:p>
            <a:endParaRPr lang="en-US" b="1"/>
          </a:p>
        </p:txBody>
      </p:sp>
      <p:sp>
        <p:nvSpPr>
          <p:cNvPr id="3" name="Text Placeholder 2">
            <a:extLst>
              <a:ext uri="{FF2B5EF4-FFF2-40B4-BE49-F238E27FC236}">
                <a16:creationId xmlns:a16="http://schemas.microsoft.com/office/drawing/2014/main" id="{7C8692D8-F4F7-39DC-C0DF-424571FFA103}"/>
              </a:ext>
            </a:extLst>
          </p:cNvPr>
          <p:cNvSpPr>
            <a:spLocks noGrp="1"/>
          </p:cNvSpPr>
          <p:nvPr>
            <p:ph type="body" sz="quarter" idx="15"/>
          </p:nvPr>
        </p:nvSpPr>
        <p:spPr>
          <a:xfrm>
            <a:off x="1083507" y="1659835"/>
            <a:ext cx="14715935" cy="1836590"/>
          </a:xfrm>
        </p:spPr>
        <p:txBody>
          <a:bodyPr/>
          <a:lstStyle/>
          <a:p>
            <a:r>
              <a:rPr lang="en-US" b="0">
                <a:solidFill>
                  <a:schemeClr val="bg2"/>
                </a:solidFill>
              </a:rPr>
              <a:t>We get it—sometimes it’s tempting to grab a great-looking slide from another presentation. But here’s why it’s better to pause before you paste:</a:t>
            </a:r>
          </a:p>
          <a:p>
            <a:endParaRPr lang="en-US" b="0"/>
          </a:p>
          <a:p>
            <a:endParaRPr lang="en-US" b="0"/>
          </a:p>
        </p:txBody>
      </p:sp>
      <p:sp>
        <p:nvSpPr>
          <p:cNvPr id="4" name="Text Placeholder 3">
            <a:extLst>
              <a:ext uri="{FF2B5EF4-FFF2-40B4-BE49-F238E27FC236}">
                <a16:creationId xmlns:a16="http://schemas.microsoft.com/office/drawing/2014/main" id="{5895A642-28E2-E113-7511-463BC7D188B2}"/>
              </a:ext>
            </a:extLst>
          </p:cNvPr>
          <p:cNvSpPr>
            <a:spLocks noGrp="1"/>
          </p:cNvSpPr>
          <p:nvPr>
            <p:ph type="body" sz="quarter" idx="16"/>
          </p:nvPr>
        </p:nvSpPr>
        <p:spPr>
          <a:xfrm>
            <a:off x="1070062" y="6483046"/>
            <a:ext cx="7010400" cy="635000"/>
          </a:xfrm>
        </p:spPr>
        <p:txBody>
          <a:bodyPr/>
          <a:lstStyle/>
          <a:p>
            <a:r>
              <a:rPr lang="en-US" dirty="0"/>
              <a:t>It brings along extra baggage</a:t>
            </a:r>
          </a:p>
        </p:txBody>
      </p:sp>
      <p:sp>
        <p:nvSpPr>
          <p:cNvPr id="5" name="Text Placeholder 4">
            <a:extLst>
              <a:ext uri="{FF2B5EF4-FFF2-40B4-BE49-F238E27FC236}">
                <a16:creationId xmlns:a16="http://schemas.microsoft.com/office/drawing/2014/main" id="{0783AD5C-1F2A-1E78-42BB-A9757194C8C3}"/>
              </a:ext>
            </a:extLst>
          </p:cNvPr>
          <p:cNvSpPr>
            <a:spLocks noGrp="1"/>
          </p:cNvSpPr>
          <p:nvPr>
            <p:ph type="body" sz="quarter" idx="19"/>
          </p:nvPr>
        </p:nvSpPr>
        <p:spPr>
          <a:xfrm>
            <a:off x="1070062" y="5659917"/>
            <a:ext cx="7010400" cy="635000"/>
          </a:xfrm>
        </p:spPr>
        <p:txBody>
          <a:bodyPr/>
          <a:lstStyle/>
          <a:p>
            <a:r>
              <a:rPr lang="en-US" dirty="0"/>
              <a:t>01</a:t>
            </a:r>
          </a:p>
        </p:txBody>
      </p:sp>
      <p:sp>
        <p:nvSpPr>
          <p:cNvPr id="6" name="Text Placeholder 5">
            <a:extLst>
              <a:ext uri="{FF2B5EF4-FFF2-40B4-BE49-F238E27FC236}">
                <a16:creationId xmlns:a16="http://schemas.microsoft.com/office/drawing/2014/main" id="{4A3E6F74-B0F4-BA25-A470-8DA9D46872E1}"/>
              </a:ext>
            </a:extLst>
          </p:cNvPr>
          <p:cNvSpPr>
            <a:spLocks noGrp="1"/>
          </p:cNvSpPr>
          <p:nvPr>
            <p:ph type="body" sz="quarter" idx="22"/>
          </p:nvPr>
        </p:nvSpPr>
        <p:spPr>
          <a:xfrm>
            <a:off x="1070062" y="7298526"/>
            <a:ext cx="6465057" cy="1836590"/>
          </a:xfrm>
        </p:spPr>
        <p:txBody>
          <a:bodyPr/>
          <a:lstStyle/>
          <a:p>
            <a:r>
              <a:rPr lang="en-US">
                <a:latin typeface="Aptos" panose="020B0004020202020204" pitchFamily="34" charset="0"/>
              </a:rPr>
              <a:t>Copying slides can sneak in new master layouts that clutter your template and make formatting messy.</a:t>
            </a:r>
          </a:p>
          <a:p>
            <a:endParaRPr lang="en-US">
              <a:latin typeface="Aptos" panose="020B0004020202020204" pitchFamily="34" charset="0"/>
            </a:endParaRPr>
          </a:p>
        </p:txBody>
      </p:sp>
      <p:sp>
        <p:nvSpPr>
          <p:cNvPr id="7" name="Text Placeholder 6">
            <a:extLst>
              <a:ext uri="{FF2B5EF4-FFF2-40B4-BE49-F238E27FC236}">
                <a16:creationId xmlns:a16="http://schemas.microsoft.com/office/drawing/2014/main" id="{045A742D-8BEB-ED24-0CC5-433E1C37BB6D}"/>
              </a:ext>
            </a:extLst>
          </p:cNvPr>
          <p:cNvSpPr>
            <a:spLocks noGrp="1"/>
          </p:cNvSpPr>
          <p:nvPr>
            <p:ph type="body" sz="quarter" idx="23"/>
          </p:nvPr>
        </p:nvSpPr>
        <p:spPr>
          <a:xfrm>
            <a:off x="8505842" y="6483046"/>
            <a:ext cx="7010400" cy="635000"/>
          </a:xfrm>
        </p:spPr>
        <p:txBody>
          <a:bodyPr/>
          <a:lstStyle/>
          <a:p>
            <a:r>
              <a:rPr lang="en-US"/>
              <a:t>It can mess with your style</a:t>
            </a:r>
          </a:p>
          <a:p>
            <a:endParaRPr lang="en-US"/>
          </a:p>
        </p:txBody>
      </p:sp>
      <p:sp>
        <p:nvSpPr>
          <p:cNvPr id="8" name="Text Placeholder 7">
            <a:extLst>
              <a:ext uri="{FF2B5EF4-FFF2-40B4-BE49-F238E27FC236}">
                <a16:creationId xmlns:a16="http://schemas.microsoft.com/office/drawing/2014/main" id="{84EB2E15-369E-3E2A-43F7-1C49F40BF8F4}"/>
              </a:ext>
            </a:extLst>
          </p:cNvPr>
          <p:cNvSpPr>
            <a:spLocks noGrp="1"/>
          </p:cNvSpPr>
          <p:nvPr>
            <p:ph type="body" sz="quarter" idx="24"/>
          </p:nvPr>
        </p:nvSpPr>
        <p:spPr>
          <a:xfrm>
            <a:off x="8505842" y="5659917"/>
            <a:ext cx="7010400" cy="635000"/>
          </a:xfrm>
        </p:spPr>
        <p:txBody>
          <a:bodyPr/>
          <a:lstStyle/>
          <a:p>
            <a:r>
              <a:rPr lang="en-US" dirty="0"/>
              <a:t>02</a:t>
            </a:r>
          </a:p>
        </p:txBody>
      </p:sp>
      <p:sp>
        <p:nvSpPr>
          <p:cNvPr id="9" name="Text Placeholder 8">
            <a:extLst>
              <a:ext uri="{FF2B5EF4-FFF2-40B4-BE49-F238E27FC236}">
                <a16:creationId xmlns:a16="http://schemas.microsoft.com/office/drawing/2014/main" id="{2FEBED7C-63BD-9C47-4959-1FF30452AE43}"/>
              </a:ext>
            </a:extLst>
          </p:cNvPr>
          <p:cNvSpPr>
            <a:spLocks noGrp="1"/>
          </p:cNvSpPr>
          <p:nvPr>
            <p:ph type="body" sz="quarter" idx="25"/>
          </p:nvPr>
        </p:nvSpPr>
        <p:spPr>
          <a:xfrm>
            <a:off x="8505842" y="7298526"/>
            <a:ext cx="6083833" cy="1836590"/>
          </a:xfrm>
        </p:spPr>
        <p:txBody>
          <a:bodyPr lIns="91440" tIns="45720" rIns="91440" bIns="45720" anchor="t"/>
          <a:lstStyle/>
          <a:p>
            <a:r>
              <a:rPr lang="en-US">
                <a:latin typeface="Aptos" panose="020B0004020202020204" pitchFamily="34" charset="0"/>
              </a:rPr>
              <a:t>Fonts, colors, and layouts might not match your current theme—and suddenly things look a little... off.</a:t>
            </a:r>
          </a:p>
          <a:p>
            <a:endParaRPr lang="en-US">
              <a:latin typeface="Aptos" panose="020B0004020202020204" pitchFamily="34" charset="0"/>
            </a:endParaRPr>
          </a:p>
        </p:txBody>
      </p:sp>
      <p:sp>
        <p:nvSpPr>
          <p:cNvPr id="10" name="Text Placeholder 9">
            <a:extLst>
              <a:ext uri="{FF2B5EF4-FFF2-40B4-BE49-F238E27FC236}">
                <a16:creationId xmlns:a16="http://schemas.microsoft.com/office/drawing/2014/main" id="{83A313F1-FD43-76C4-D2F1-5311F5BF4587}"/>
              </a:ext>
            </a:extLst>
          </p:cNvPr>
          <p:cNvSpPr>
            <a:spLocks noGrp="1"/>
          </p:cNvSpPr>
          <p:nvPr>
            <p:ph type="body" sz="quarter" idx="26"/>
          </p:nvPr>
        </p:nvSpPr>
        <p:spPr>
          <a:xfrm>
            <a:off x="15941623" y="6483046"/>
            <a:ext cx="7010400" cy="635000"/>
          </a:xfrm>
        </p:spPr>
        <p:txBody>
          <a:bodyPr/>
          <a:lstStyle/>
          <a:p>
            <a:r>
              <a:rPr lang="en-US"/>
              <a:t>It bulks up your file</a:t>
            </a:r>
          </a:p>
        </p:txBody>
      </p:sp>
      <p:sp>
        <p:nvSpPr>
          <p:cNvPr id="11" name="Text Placeholder 10">
            <a:extLst>
              <a:ext uri="{FF2B5EF4-FFF2-40B4-BE49-F238E27FC236}">
                <a16:creationId xmlns:a16="http://schemas.microsoft.com/office/drawing/2014/main" id="{FE14283C-FB75-2613-AF97-4592855704B5}"/>
              </a:ext>
            </a:extLst>
          </p:cNvPr>
          <p:cNvSpPr>
            <a:spLocks noGrp="1"/>
          </p:cNvSpPr>
          <p:nvPr>
            <p:ph type="body" sz="quarter" idx="27"/>
          </p:nvPr>
        </p:nvSpPr>
        <p:spPr>
          <a:xfrm>
            <a:off x="15941623" y="5659917"/>
            <a:ext cx="7010400" cy="635000"/>
          </a:xfrm>
        </p:spPr>
        <p:txBody>
          <a:bodyPr/>
          <a:lstStyle/>
          <a:p>
            <a:r>
              <a:rPr lang="en-US"/>
              <a:t>03</a:t>
            </a:r>
          </a:p>
        </p:txBody>
      </p:sp>
      <p:sp>
        <p:nvSpPr>
          <p:cNvPr id="12" name="Text Placeholder 11">
            <a:extLst>
              <a:ext uri="{FF2B5EF4-FFF2-40B4-BE49-F238E27FC236}">
                <a16:creationId xmlns:a16="http://schemas.microsoft.com/office/drawing/2014/main" id="{13208062-0A73-C94B-9244-E16384FE39AB}"/>
              </a:ext>
            </a:extLst>
          </p:cNvPr>
          <p:cNvSpPr>
            <a:spLocks noGrp="1"/>
          </p:cNvSpPr>
          <p:nvPr>
            <p:ph type="body" sz="quarter" idx="28"/>
          </p:nvPr>
        </p:nvSpPr>
        <p:spPr>
          <a:xfrm>
            <a:off x="15941623" y="7298526"/>
            <a:ext cx="6083833" cy="1836590"/>
          </a:xfrm>
        </p:spPr>
        <p:txBody>
          <a:bodyPr/>
          <a:lstStyle/>
          <a:p>
            <a:r>
              <a:rPr lang="en-US">
                <a:latin typeface="Aptos" panose="020B0004020202020204" pitchFamily="34" charset="0"/>
              </a:rPr>
              <a:t>Extra slide masters and hidden styles can make your file heavier than it needs to be.</a:t>
            </a:r>
          </a:p>
          <a:p>
            <a:endParaRPr lang="en-US">
              <a:latin typeface="Aptos" panose="020B0004020202020204" pitchFamily="34" charset="0"/>
            </a:endParaRPr>
          </a:p>
        </p:txBody>
      </p:sp>
      <p:sp>
        <p:nvSpPr>
          <p:cNvPr id="13" name="Text Placeholder 17">
            <a:extLst>
              <a:ext uri="{FF2B5EF4-FFF2-40B4-BE49-F238E27FC236}">
                <a16:creationId xmlns:a16="http://schemas.microsoft.com/office/drawing/2014/main" id="{239C860F-4665-14F6-D33E-12B545FCA4D3}"/>
              </a:ext>
            </a:extLst>
          </p:cNvPr>
          <p:cNvSpPr txBox="1">
            <a:spLocks/>
          </p:cNvSpPr>
          <p:nvPr/>
        </p:nvSpPr>
        <p:spPr>
          <a:xfrm>
            <a:off x="15941623" y="9541677"/>
            <a:ext cx="553870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000" kern="1200" dirty="0" smtClean="0">
                <a:solidFill>
                  <a:srgbClr val="0F0F0F">
                    <a:alpha val="100000"/>
                  </a:srgbClr>
                </a:solidFill>
                <a:latin typeface="Segoe UI Variable Text Semibold" pitchFamily="34" charset="0"/>
                <a:ea typeface="Segoe UI Variable Text Semibold" pitchFamily="34" charset="-122"/>
                <a:cs typeface="Segoe UI Variable Text Semibold" pitchFamily="34" charset="-12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kern="0" spc="-72" dirty="0">
                <a:solidFill>
                  <a:schemeClr val="accent5"/>
                </a:solidFill>
                <a:latin typeface="Poppins" pitchFamily="2" charset="77"/>
                <a:cs typeface="Poppins" pitchFamily="2" charset="77"/>
              </a:rPr>
              <a:t>A better way?</a:t>
            </a:r>
          </a:p>
        </p:txBody>
      </p:sp>
      <p:sp>
        <p:nvSpPr>
          <p:cNvPr id="14" name="Text Placeholder 18">
            <a:extLst>
              <a:ext uri="{FF2B5EF4-FFF2-40B4-BE49-F238E27FC236}">
                <a16:creationId xmlns:a16="http://schemas.microsoft.com/office/drawing/2014/main" id="{4A794AA6-F5D9-1FAD-1C51-BD3B6AE9F418}"/>
              </a:ext>
            </a:extLst>
          </p:cNvPr>
          <p:cNvSpPr txBox="1">
            <a:spLocks/>
          </p:cNvSpPr>
          <p:nvPr/>
        </p:nvSpPr>
        <p:spPr>
          <a:xfrm>
            <a:off x="15941622" y="10198547"/>
            <a:ext cx="5876655" cy="1532536"/>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3600" kern="0" spc="-72" dirty="0" smtClean="0">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800"/>
              </a:lnSpc>
            </a:pPr>
            <a:r>
              <a:rPr lang="en-US" sz="2200" kern="1200">
                <a:solidFill>
                  <a:schemeClr val="bg1"/>
                </a:solidFill>
                <a:latin typeface="Aptos" panose="020B0004020202020204" pitchFamily="34" charset="0"/>
                <a:cs typeface="Poppins" pitchFamily="2" charset="77"/>
              </a:rPr>
              <a:t>Use Paste → Keep Destination Formatting or rebuild the slide using your current template. It keeps everything clean, consistent, and easy to manage!</a:t>
            </a:r>
          </a:p>
        </p:txBody>
      </p:sp>
      <p:pic>
        <p:nvPicPr>
          <p:cNvPr id="15" name="Image 1" descr=" ">
            <a:extLst>
              <a:ext uri="{FF2B5EF4-FFF2-40B4-BE49-F238E27FC236}">
                <a16:creationId xmlns:a16="http://schemas.microsoft.com/office/drawing/2014/main" id="{154CC6F5-D6B9-34DA-71CC-9725CC322A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152287" y="9484174"/>
            <a:ext cx="459205" cy="459141"/>
          </a:xfrm>
          <a:prstGeom prst="rect">
            <a:avLst/>
          </a:prstGeom>
        </p:spPr>
      </p:pic>
    </p:spTree>
    <p:extLst>
      <p:ext uri="{BB962C8B-B14F-4D97-AF65-F5344CB8AC3E}">
        <p14:creationId xmlns:p14="http://schemas.microsoft.com/office/powerpoint/2010/main" val="1889766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3BC4F1-B221-17A7-41D1-8374E48BC58F}"/>
              </a:ext>
            </a:extLst>
          </p:cNvPr>
          <p:cNvSpPr>
            <a:spLocks noGrp="1"/>
          </p:cNvSpPr>
          <p:nvPr>
            <p:ph type="body" sz="quarter" idx="13"/>
          </p:nvPr>
        </p:nvSpPr>
        <p:spPr>
          <a:xfrm>
            <a:off x="1083509" y="1103244"/>
            <a:ext cx="9520014" cy="635000"/>
          </a:xfrm>
        </p:spPr>
        <p:txBody>
          <a:bodyPr/>
          <a:lstStyle/>
          <a:p>
            <a:r>
              <a:rPr lang="en-US" b="1">
                <a:solidFill>
                  <a:schemeClr val="bg1"/>
                </a:solidFill>
              </a:rPr>
              <a:t>Why less text = more magic</a:t>
            </a:r>
          </a:p>
          <a:p>
            <a:endParaRPr lang="en-US" b="1">
              <a:solidFill>
                <a:schemeClr val="bg1"/>
              </a:solidFill>
            </a:endParaRPr>
          </a:p>
          <a:p>
            <a:endParaRPr lang="en-US" b="1">
              <a:solidFill>
                <a:schemeClr val="bg1"/>
              </a:solidFill>
            </a:endParaRPr>
          </a:p>
        </p:txBody>
      </p:sp>
      <p:sp>
        <p:nvSpPr>
          <p:cNvPr id="3" name="Text Placeholder 2">
            <a:extLst>
              <a:ext uri="{FF2B5EF4-FFF2-40B4-BE49-F238E27FC236}">
                <a16:creationId xmlns:a16="http://schemas.microsoft.com/office/drawing/2014/main" id="{40AAC89A-9CD6-1969-3FEA-E1FC98F27345}"/>
              </a:ext>
            </a:extLst>
          </p:cNvPr>
          <p:cNvSpPr>
            <a:spLocks noGrp="1"/>
          </p:cNvSpPr>
          <p:nvPr>
            <p:ph type="body" sz="quarter" idx="15"/>
          </p:nvPr>
        </p:nvSpPr>
        <p:spPr>
          <a:xfrm>
            <a:off x="1083509" y="1659835"/>
            <a:ext cx="11428724" cy="635000"/>
          </a:xfrm>
        </p:spPr>
        <p:txBody>
          <a:bodyPr/>
          <a:lstStyle/>
          <a:p>
            <a:r>
              <a:rPr lang="en-US" b="0">
                <a:solidFill>
                  <a:schemeClr val="bg2"/>
                </a:solidFill>
              </a:rPr>
              <a:t>Keeping your slides light on text isn’t just a design choice—it’s a superpower! Here’s why:</a:t>
            </a:r>
          </a:p>
          <a:p>
            <a:endParaRPr lang="en-US" b="0">
              <a:solidFill>
                <a:schemeClr val="accent5"/>
              </a:solidFill>
            </a:endParaRPr>
          </a:p>
        </p:txBody>
      </p:sp>
      <p:sp>
        <p:nvSpPr>
          <p:cNvPr id="4" name="Text Placeholder 3">
            <a:extLst>
              <a:ext uri="{FF2B5EF4-FFF2-40B4-BE49-F238E27FC236}">
                <a16:creationId xmlns:a16="http://schemas.microsoft.com/office/drawing/2014/main" id="{066ED9FD-D1A2-0807-CF49-BB7C17E22F17}"/>
              </a:ext>
            </a:extLst>
          </p:cNvPr>
          <p:cNvSpPr>
            <a:spLocks noGrp="1"/>
          </p:cNvSpPr>
          <p:nvPr>
            <p:ph type="body" sz="quarter" idx="16"/>
          </p:nvPr>
        </p:nvSpPr>
        <p:spPr/>
        <p:txBody>
          <a:bodyPr lIns="91440" tIns="45720" rIns="91440" bIns="45720" anchor="t"/>
          <a:lstStyle/>
          <a:p>
            <a:r>
              <a:rPr lang="en-US" dirty="0">
                <a:ea typeface="Segoe UI Variable Display Semibold"/>
              </a:rPr>
              <a:t>Highlights importance</a:t>
            </a:r>
            <a:endParaRPr lang="en-US" dirty="0"/>
          </a:p>
        </p:txBody>
      </p:sp>
      <p:sp>
        <p:nvSpPr>
          <p:cNvPr id="5" name="Text Placeholder 4">
            <a:extLst>
              <a:ext uri="{FF2B5EF4-FFF2-40B4-BE49-F238E27FC236}">
                <a16:creationId xmlns:a16="http://schemas.microsoft.com/office/drawing/2014/main" id="{911992D6-05E3-2E0F-F60B-E68B66FDF999}"/>
              </a:ext>
            </a:extLst>
          </p:cNvPr>
          <p:cNvSpPr>
            <a:spLocks noGrp="1"/>
          </p:cNvSpPr>
          <p:nvPr>
            <p:ph type="body" sz="quarter" idx="17"/>
          </p:nvPr>
        </p:nvSpPr>
        <p:spPr/>
        <p:txBody>
          <a:bodyPr/>
          <a:lstStyle/>
          <a:p>
            <a:r>
              <a:rPr lang="en-US"/>
              <a:t>Boosts clarity</a:t>
            </a:r>
          </a:p>
        </p:txBody>
      </p:sp>
      <p:sp>
        <p:nvSpPr>
          <p:cNvPr id="7" name="Text Placeholder 6">
            <a:extLst>
              <a:ext uri="{FF2B5EF4-FFF2-40B4-BE49-F238E27FC236}">
                <a16:creationId xmlns:a16="http://schemas.microsoft.com/office/drawing/2014/main" id="{D0797A2D-FDFE-EC0C-3A91-910B52E7CF5F}"/>
              </a:ext>
            </a:extLst>
          </p:cNvPr>
          <p:cNvSpPr>
            <a:spLocks noGrp="1"/>
          </p:cNvSpPr>
          <p:nvPr>
            <p:ph type="body" sz="quarter" idx="19"/>
          </p:nvPr>
        </p:nvSpPr>
        <p:spPr/>
        <p:txBody>
          <a:bodyPr/>
          <a:lstStyle/>
          <a:p>
            <a:r>
              <a:rPr lang="en-US"/>
              <a:t>01</a:t>
            </a:r>
          </a:p>
        </p:txBody>
      </p:sp>
      <p:sp>
        <p:nvSpPr>
          <p:cNvPr id="8" name="Text Placeholder 7">
            <a:extLst>
              <a:ext uri="{FF2B5EF4-FFF2-40B4-BE49-F238E27FC236}">
                <a16:creationId xmlns:a16="http://schemas.microsoft.com/office/drawing/2014/main" id="{CB2F1363-F281-D29C-2650-A212773D286C}"/>
              </a:ext>
            </a:extLst>
          </p:cNvPr>
          <p:cNvSpPr>
            <a:spLocks noGrp="1"/>
          </p:cNvSpPr>
          <p:nvPr>
            <p:ph type="body" sz="quarter" idx="20"/>
          </p:nvPr>
        </p:nvSpPr>
        <p:spPr/>
        <p:txBody>
          <a:bodyPr/>
          <a:lstStyle/>
          <a:p>
            <a:r>
              <a:rPr lang="en-US"/>
              <a:t>02</a:t>
            </a:r>
          </a:p>
        </p:txBody>
      </p:sp>
      <p:sp>
        <p:nvSpPr>
          <p:cNvPr id="10" name="Text Placeholder 9">
            <a:extLst>
              <a:ext uri="{FF2B5EF4-FFF2-40B4-BE49-F238E27FC236}">
                <a16:creationId xmlns:a16="http://schemas.microsoft.com/office/drawing/2014/main" id="{549361B8-2867-3BAA-915B-897F1198CF6F}"/>
              </a:ext>
            </a:extLst>
          </p:cNvPr>
          <p:cNvSpPr>
            <a:spLocks noGrp="1"/>
          </p:cNvSpPr>
          <p:nvPr>
            <p:ph type="body" sz="quarter" idx="22"/>
          </p:nvPr>
        </p:nvSpPr>
        <p:spPr>
          <a:xfrm>
            <a:off x="1070062" y="6617009"/>
            <a:ext cx="6603953" cy="1155392"/>
          </a:xfrm>
        </p:spPr>
        <p:txBody>
          <a:bodyPr lIns="91440" tIns="45720" rIns="91440" bIns="45720" anchor="t"/>
          <a:lstStyle/>
          <a:p>
            <a:r>
              <a:rPr lang="en-US">
                <a:latin typeface="Aptos" panose="020B0004020202020204" pitchFamily="34" charset="0"/>
              </a:rPr>
              <a:t>Too much text is just that, too much. Fewer words give more attention to you and your message.</a:t>
            </a:r>
          </a:p>
          <a:p>
            <a:endParaRPr lang="en-US">
              <a:latin typeface="Aptos" panose="020B0004020202020204" pitchFamily="34" charset="0"/>
            </a:endParaRPr>
          </a:p>
          <a:p>
            <a:endParaRPr lang="en-US">
              <a:latin typeface="Aptos" panose="020B0004020202020204" pitchFamily="34" charset="0"/>
            </a:endParaRPr>
          </a:p>
        </p:txBody>
      </p:sp>
      <p:sp>
        <p:nvSpPr>
          <p:cNvPr id="11" name="Text Placeholder 10">
            <a:extLst>
              <a:ext uri="{FF2B5EF4-FFF2-40B4-BE49-F238E27FC236}">
                <a16:creationId xmlns:a16="http://schemas.microsoft.com/office/drawing/2014/main" id="{E58C0DCD-1811-CF91-0E05-152F8A812B66}"/>
              </a:ext>
            </a:extLst>
          </p:cNvPr>
          <p:cNvSpPr>
            <a:spLocks noGrp="1"/>
          </p:cNvSpPr>
          <p:nvPr>
            <p:ph type="body" sz="quarter" idx="23"/>
          </p:nvPr>
        </p:nvSpPr>
        <p:spPr>
          <a:xfrm>
            <a:off x="8533180" y="6617009"/>
            <a:ext cx="6603954" cy="1155392"/>
          </a:xfrm>
        </p:spPr>
        <p:txBody>
          <a:bodyPr/>
          <a:lstStyle/>
          <a:p>
            <a:r>
              <a:rPr lang="en-US">
                <a:latin typeface="Aptos" panose="020B0004020202020204" pitchFamily="34" charset="0"/>
              </a:rPr>
              <a:t>Short, focused points help your audience grasp the key idea quickly—no decoding required.</a:t>
            </a:r>
          </a:p>
          <a:p>
            <a:endParaRPr lang="en-US">
              <a:latin typeface="Aptos" panose="020B0004020202020204" pitchFamily="34" charset="0"/>
            </a:endParaRPr>
          </a:p>
        </p:txBody>
      </p:sp>
      <p:sp>
        <p:nvSpPr>
          <p:cNvPr id="13" name="Text Placeholder 12">
            <a:extLst>
              <a:ext uri="{FF2B5EF4-FFF2-40B4-BE49-F238E27FC236}">
                <a16:creationId xmlns:a16="http://schemas.microsoft.com/office/drawing/2014/main" id="{0BE1B7AB-D138-47DE-DE56-BFC22D8EBFFE}"/>
              </a:ext>
            </a:extLst>
          </p:cNvPr>
          <p:cNvSpPr>
            <a:spLocks noGrp="1"/>
          </p:cNvSpPr>
          <p:nvPr>
            <p:ph type="body" sz="quarter" idx="25"/>
          </p:nvPr>
        </p:nvSpPr>
        <p:spPr/>
        <p:txBody>
          <a:bodyPr/>
          <a:lstStyle/>
          <a:p>
            <a:r>
              <a:rPr lang="en-US"/>
              <a:t>Looks better, feels better</a:t>
            </a:r>
          </a:p>
        </p:txBody>
      </p:sp>
      <p:sp>
        <p:nvSpPr>
          <p:cNvPr id="14" name="Text Placeholder 13">
            <a:extLst>
              <a:ext uri="{FF2B5EF4-FFF2-40B4-BE49-F238E27FC236}">
                <a16:creationId xmlns:a16="http://schemas.microsoft.com/office/drawing/2014/main" id="{B3F01BA8-6A0A-60E7-29A6-31F73E678012}"/>
              </a:ext>
            </a:extLst>
          </p:cNvPr>
          <p:cNvSpPr>
            <a:spLocks noGrp="1"/>
          </p:cNvSpPr>
          <p:nvPr>
            <p:ph type="body" sz="quarter" idx="26"/>
          </p:nvPr>
        </p:nvSpPr>
        <p:spPr/>
        <p:txBody>
          <a:bodyPr/>
          <a:lstStyle/>
          <a:p>
            <a:r>
              <a:rPr lang="en-US"/>
              <a:t>03</a:t>
            </a:r>
          </a:p>
        </p:txBody>
      </p:sp>
      <p:sp>
        <p:nvSpPr>
          <p:cNvPr id="15" name="Text Placeholder 14">
            <a:extLst>
              <a:ext uri="{FF2B5EF4-FFF2-40B4-BE49-F238E27FC236}">
                <a16:creationId xmlns:a16="http://schemas.microsoft.com/office/drawing/2014/main" id="{560685CB-0B21-1134-9F0C-E658C96A674F}"/>
              </a:ext>
            </a:extLst>
          </p:cNvPr>
          <p:cNvSpPr>
            <a:spLocks noGrp="1"/>
          </p:cNvSpPr>
          <p:nvPr>
            <p:ph type="body" sz="quarter" idx="27"/>
          </p:nvPr>
        </p:nvSpPr>
        <p:spPr>
          <a:xfrm>
            <a:off x="1070063" y="10086350"/>
            <a:ext cx="5967346" cy="1155392"/>
          </a:xfrm>
        </p:spPr>
        <p:txBody>
          <a:bodyPr/>
          <a:lstStyle/>
          <a:p>
            <a:r>
              <a:rPr lang="en-US">
                <a:latin typeface="Aptos" panose="020B0004020202020204" pitchFamily="34" charset="0"/>
              </a:rPr>
              <a:t>Clean slides are easier on the eyes and way more memorable.</a:t>
            </a:r>
          </a:p>
          <a:p>
            <a:endParaRPr lang="en-US">
              <a:latin typeface="Aptos" panose="020B0004020202020204" pitchFamily="34" charset="0"/>
            </a:endParaRPr>
          </a:p>
        </p:txBody>
      </p:sp>
      <p:sp>
        <p:nvSpPr>
          <p:cNvPr id="16" name="Text Placeholder 15">
            <a:extLst>
              <a:ext uri="{FF2B5EF4-FFF2-40B4-BE49-F238E27FC236}">
                <a16:creationId xmlns:a16="http://schemas.microsoft.com/office/drawing/2014/main" id="{AAF6F50A-DE59-044F-9088-E81B4BE7E400}"/>
              </a:ext>
            </a:extLst>
          </p:cNvPr>
          <p:cNvSpPr>
            <a:spLocks noGrp="1"/>
          </p:cNvSpPr>
          <p:nvPr>
            <p:ph type="body" sz="quarter" idx="28"/>
          </p:nvPr>
        </p:nvSpPr>
        <p:spPr/>
        <p:txBody>
          <a:bodyPr/>
          <a:lstStyle/>
          <a:p>
            <a:r>
              <a:rPr lang="en-US"/>
              <a:t>Lets you shine</a:t>
            </a:r>
          </a:p>
        </p:txBody>
      </p:sp>
      <p:sp>
        <p:nvSpPr>
          <p:cNvPr id="17" name="Text Placeholder 16">
            <a:extLst>
              <a:ext uri="{FF2B5EF4-FFF2-40B4-BE49-F238E27FC236}">
                <a16:creationId xmlns:a16="http://schemas.microsoft.com/office/drawing/2014/main" id="{E31F1CEC-AE4C-DD8C-AF81-982718481E06}"/>
              </a:ext>
            </a:extLst>
          </p:cNvPr>
          <p:cNvSpPr>
            <a:spLocks noGrp="1"/>
          </p:cNvSpPr>
          <p:nvPr>
            <p:ph type="body" sz="quarter" idx="29"/>
          </p:nvPr>
        </p:nvSpPr>
        <p:spPr/>
        <p:txBody>
          <a:bodyPr/>
          <a:lstStyle/>
          <a:p>
            <a:r>
              <a:rPr lang="en-US"/>
              <a:t>04</a:t>
            </a:r>
          </a:p>
        </p:txBody>
      </p:sp>
      <p:sp>
        <p:nvSpPr>
          <p:cNvPr id="18" name="Text Placeholder 17">
            <a:extLst>
              <a:ext uri="{FF2B5EF4-FFF2-40B4-BE49-F238E27FC236}">
                <a16:creationId xmlns:a16="http://schemas.microsoft.com/office/drawing/2014/main" id="{8E2E6C77-15D5-858A-013B-190F78089F30}"/>
              </a:ext>
            </a:extLst>
          </p:cNvPr>
          <p:cNvSpPr>
            <a:spLocks noGrp="1"/>
          </p:cNvSpPr>
          <p:nvPr>
            <p:ph type="body" sz="quarter" idx="30"/>
          </p:nvPr>
        </p:nvSpPr>
        <p:spPr>
          <a:xfrm>
            <a:off x="8533179" y="10086350"/>
            <a:ext cx="7139958" cy="1155392"/>
          </a:xfrm>
        </p:spPr>
        <p:txBody>
          <a:bodyPr/>
          <a:lstStyle/>
          <a:p>
            <a:r>
              <a:rPr lang="en-US">
                <a:latin typeface="Aptos" panose="020B0004020202020204" pitchFamily="34" charset="0"/>
              </a:rPr>
              <a:t>With less on the slide, you get to tell the story, add personality, and connect with your audience.</a:t>
            </a:r>
          </a:p>
          <a:p>
            <a:endParaRPr lang="en-US">
              <a:latin typeface="Aptos" panose="020B0004020202020204" pitchFamily="34" charset="0"/>
            </a:endParaRPr>
          </a:p>
        </p:txBody>
      </p:sp>
    </p:spTree>
    <p:extLst>
      <p:ext uri="{BB962C8B-B14F-4D97-AF65-F5344CB8AC3E}">
        <p14:creationId xmlns:p14="http://schemas.microsoft.com/office/powerpoint/2010/main" val="1574803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3709D40-AC86-0A05-CBAE-8878D02DF904}"/>
              </a:ext>
            </a:extLst>
          </p:cNvPr>
          <p:cNvSpPr/>
          <p:nvPr/>
        </p:nvSpPr>
        <p:spPr>
          <a:xfrm>
            <a:off x="1143143" y="1143000"/>
            <a:ext cx="22253181" cy="711200"/>
          </a:xfrm>
          <a:prstGeom prst="rect">
            <a:avLst/>
          </a:prstGeom>
          <a:noFill/>
          <a:ln/>
        </p:spPr>
        <p:txBody>
          <a:bodyPr wrap="square" lIns="0" tIns="0" rIns="0" bIns="0" rtlCol="0" anchor="t"/>
          <a:lstStyle/>
          <a:p>
            <a:pPr>
              <a:lnSpc>
                <a:spcPts val="4400"/>
              </a:lnSpc>
            </a:pPr>
            <a:r>
              <a:rPr lang="en-US" sz="3600" b="1" kern="0" spc="-72">
                <a:solidFill>
                  <a:schemeClr val="bg1"/>
                </a:solidFill>
                <a:latin typeface="Poppins" pitchFamily="2" charset="77"/>
                <a:ea typeface="Segoe UI Variable Display Semibold" pitchFamily="34" charset="-122"/>
                <a:cs typeface="Poppins" pitchFamily="2" charset="77"/>
              </a:rPr>
              <a:t>Color application </a:t>
            </a:r>
            <a:endParaRPr lang="en-US" sz="3600" b="1">
              <a:solidFill>
                <a:schemeClr val="bg1"/>
              </a:solidFill>
              <a:latin typeface="Poppins" pitchFamily="2" charset="77"/>
            </a:endParaRPr>
          </a:p>
        </p:txBody>
      </p:sp>
      <p:sp>
        <p:nvSpPr>
          <p:cNvPr id="3" name="Shape 2">
            <a:extLst>
              <a:ext uri="{FF2B5EF4-FFF2-40B4-BE49-F238E27FC236}">
                <a16:creationId xmlns:a16="http://schemas.microsoft.com/office/drawing/2014/main" id="{B66CF72D-0742-8C3E-804F-CD0A24281433}"/>
              </a:ext>
            </a:extLst>
          </p:cNvPr>
          <p:cNvSpPr/>
          <p:nvPr/>
        </p:nvSpPr>
        <p:spPr>
          <a:xfrm rot="16200000">
            <a:off x="16766475" y="7270022"/>
            <a:ext cx="5334668" cy="1652944"/>
          </a:xfrm>
          <a:prstGeom prst="roundRect">
            <a:avLst>
              <a:gd name="adj" fmla="val 20308"/>
            </a:avLst>
          </a:prstGeom>
          <a:solidFill>
            <a:schemeClr val="bg1">
              <a:alpha val="10000"/>
            </a:schemeClr>
          </a:solidFill>
          <a:ln/>
        </p:spPr>
        <p:txBody>
          <a:bodyPr/>
          <a:lstStyle/>
          <a:p>
            <a:endParaRPr lang="en-US">
              <a:latin typeface="Poppins" pitchFamily="2" charset="77"/>
            </a:endParaRPr>
          </a:p>
        </p:txBody>
      </p:sp>
      <p:sp>
        <p:nvSpPr>
          <p:cNvPr id="4" name="Shape 3">
            <a:extLst>
              <a:ext uri="{FF2B5EF4-FFF2-40B4-BE49-F238E27FC236}">
                <a16:creationId xmlns:a16="http://schemas.microsoft.com/office/drawing/2014/main" id="{4D72D96E-1BC1-404B-921F-BF97685C0034}"/>
              </a:ext>
            </a:extLst>
          </p:cNvPr>
          <p:cNvSpPr/>
          <p:nvPr/>
        </p:nvSpPr>
        <p:spPr>
          <a:xfrm rot="16200000">
            <a:off x="14871265" y="7271990"/>
            <a:ext cx="5334667" cy="1649009"/>
          </a:xfrm>
          <a:prstGeom prst="roundRect">
            <a:avLst>
              <a:gd name="adj" fmla="val 20308"/>
            </a:avLst>
          </a:prstGeom>
          <a:solidFill>
            <a:srgbClr val="A6A6A6">
              <a:alpha val="100000"/>
            </a:srgbClr>
          </a:solidFill>
          <a:ln/>
        </p:spPr>
        <p:txBody>
          <a:bodyPr/>
          <a:lstStyle/>
          <a:p>
            <a:endParaRPr lang="en-US">
              <a:solidFill>
                <a:schemeClr val="bg2"/>
              </a:solidFill>
              <a:latin typeface="Poppins" pitchFamily="2" charset="77"/>
            </a:endParaRPr>
          </a:p>
        </p:txBody>
      </p:sp>
      <p:sp>
        <p:nvSpPr>
          <p:cNvPr id="5" name="Shape 4">
            <a:extLst>
              <a:ext uri="{FF2B5EF4-FFF2-40B4-BE49-F238E27FC236}">
                <a16:creationId xmlns:a16="http://schemas.microsoft.com/office/drawing/2014/main" id="{5521EC15-93EA-280B-E52C-54A2A3B19E85}"/>
              </a:ext>
            </a:extLst>
          </p:cNvPr>
          <p:cNvSpPr/>
          <p:nvPr/>
        </p:nvSpPr>
        <p:spPr>
          <a:xfrm>
            <a:off x="8946641" y="5429160"/>
            <a:ext cx="7533360" cy="5295900"/>
          </a:xfrm>
          <a:prstGeom prst="roundRect">
            <a:avLst>
              <a:gd name="adj" fmla="val 5698"/>
            </a:avLst>
          </a:prstGeom>
          <a:solidFill>
            <a:schemeClr val="accent4"/>
          </a:solidFill>
          <a:ln/>
        </p:spPr>
        <p:txBody>
          <a:bodyPr/>
          <a:lstStyle/>
          <a:p>
            <a:endParaRPr lang="en-US">
              <a:solidFill>
                <a:srgbClr val="F2F2F2"/>
              </a:solidFill>
              <a:latin typeface="Poppins" pitchFamily="2" charset="77"/>
            </a:endParaRPr>
          </a:p>
        </p:txBody>
      </p:sp>
      <p:sp>
        <p:nvSpPr>
          <p:cNvPr id="6" name="Shape 5">
            <a:extLst>
              <a:ext uri="{FF2B5EF4-FFF2-40B4-BE49-F238E27FC236}">
                <a16:creationId xmlns:a16="http://schemas.microsoft.com/office/drawing/2014/main" id="{D507E2D5-7BD4-A1C0-3D64-152A8BEA5EC7}"/>
              </a:ext>
            </a:extLst>
          </p:cNvPr>
          <p:cNvSpPr/>
          <p:nvPr/>
        </p:nvSpPr>
        <p:spPr>
          <a:xfrm>
            <a:off x="1143143" y="5429160"/>
            <a:ext cx="7569405" cy="5295900"/>
          </a:xfrm>
          <a:prstGeom prst="roundRect">
            <a:avLst>
              <a:gd name="adj" fmla="val 5698"/>
            </a:avLst>
          </a:prstGeom>
          <a:solidFill>
            <a:schemeClr val="tx2"/>
          </a:solidFill>
          <a:ln w="12700">
            <a:solidFill>
              <a:srgbClr val="FFFFFF"/>
            </a:solidFill>
            <a:prstDash val="solid"/>
          </a:ln>
        </p:spPr>
        <p:txBody>
          <a:bodyPr/>
          <a:lstStyle/>
          <a:p>
            <a:endParaRPr lang="en-US">
              <a:latin typeface="Poppins" pitchFamily="2" charset="77"/>
            </a:endParaRPr>
          </a:p>
        </p:txBody>
      </p:sp>
      <p:sp>
        <p:nvSpPr>
          <p:cNvPr id="7" name="Text Placeholder 3">
            <a:extLst>
              <a:ext uri="{FF2B5EF4-FFF2-40B4-BE49-F238E27FC236}">
                <a16:creationId xmlns:a16="http://schemas.microsoft.com/office/drawing/2014/main" id="{C538210A-C5B5-0A52-B85F-AF9E24D704D6}"/>
              </a:ext>
            </a:extLst>
          </p:cNvPr>
          <p:cNvSpPr txBox="1">
            <a:spLocks/>
          </p:cNvSpPr>
          <p:nvPr/>
        </p:nvSpPr>
        <p:spPr>
          <a:xfrm>
            <a:off x="1143143" y="4350977"/>
            <a:ext cx="5334666" cy="109429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200"/>
              </a:lnSpc>
              <a:buNone/>
            </a:pPr>
            <a:r>
              <a:rPr lang="en-US" sz="2400" kern="0" spc="-48">
                <a:solidFill>
                  <a:schemeClr val="bg2"/>
                </a:solidFill>
                <a:latin typeface="Aptos" panose="020B0004020202020204" pitchFamily="34" charset="0"/>
              </a:rPr>
              <a:t>Main colors are neutral </a:t>
            </a:r>
          </a:p>
        </p:txBody>
      </p:sp>
      <p:sp>
        <p:nvSpPr>
          <p:cNvPr id="8" name="Text Placeholder 3">
            <a:extLst>
              <a:ext uri="{FF2B5EF4-FFF2-40B4-BE49-F238E27FC236}">
                <a16:creationId xmlns:a16="http://schemas.microsoft.com/office/drawing/2014/main" id="{2368E92F-F450-5E22-6221-2F6CE08890A3}"/>
              </a:ext>
            </a:extLst>
          </p:cNvPr>
          <p:cNvSpPr txBox="1">
            <a:spLocks/>
          </p:cNvSpPr>
          <p:nvPr/>
        </p:nvSpPr>
        <p:spPr>
          <a:xfrm>
            <a:off x="20490439" y="2864168"/>
            <a:ext cx="2753589" cy="109429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200"/>
              </a:lnSpc>
              <a:buNone/>
            </a:pPr>
            <a:r>
              <a:rPr lang="en-US" sz="2400" kern="0" spc="-48">
                <a:solidFill>
                  <a:schemeClr val="bg2"/>
                </a:solidFill>
                <a:latin typeface="Aptos" panose="020B0004020202020204" pitchFamily="34" charset="0"/>
              </a:rPr>
              <a:t>The accent colors are used to highlight and create focus. They are not used overwhelmingly.</a:t>
            </a:r>
          </a:p>
        </p:txBody>
      </p:sp>
      <p:sp>
        <p:nvSpPr>
          <p:cNvPr id="9" name="Shape 2">
            <a:extLst>
              <a:ext uri="{FF2B5EF4-FFF2-40B4-BE49-F238E27FC236}">
                <a16:creationId xmlns:a16="http://schemas.microsoft.com/office/drawing/2014/main" id="{5A4A72AE-6252-A9E2-C143-CD620AFED5DD}"/>
              </a:ext>
            </a:extLst>
          </p:cNvPr>
          <p:cNvSpPr/>
          <p:nvPr/>
        </p:nvSpPr>
        <p:spPr>
          <a:xfrm rot="16200000">
            <a:off x="20519922" y="5403610"/>
            <a:ext cx="1256622" cy="1307715"/>
          </a:xfrm>
          <a:prstGeom prst="roundRect">
            <a:avLst>
              <a:gd name="adj" fmla="val 20308"/>
            </a:avLst>
          </a:prstGeom>
          <a:solidFill>
            <a:srgbClr val="512BD4"/>
          </a:solidFill>
          <a:ln/>
        </p:spPr>
        <p:txBody>
          <a:bodyPr/>
          <a:lstStyle/>
          <a:p>
            <a:endParaRPr lang="en-US">
              <a:solidFill>
                <a:schemeClr val="accent1"/>
              </a:solidFill>
              <a:latin typeface="Poppins" pitchFamily="2" charset="77"/>
            </a:endParaRPr>
          </a:p>
        </p:txBody>
      </p:sp>
      <p:sp>
        <p:nvSpPr>
          <p:cNvPr id="10" name="Shape 2">
            <a:extLst>
              <a:ext uri="{FF2B5EF4-FFF2-40B4-BE49-F238E27FC236}">
                <a16:creationId xmlns:a16="http://schemas.microsoft.com/office/drawing/2014/main" id="{743C89C4-57CF-F844-AA93-88B74B2945D5}"/>
              </a:ext>
            </a:extLst>
          </p:cNvPr>
          <p:cNvSpPr/>
          <p:nvPr/>
        </p:nvSpPr>
        <p:spPr>
          <a:xfrm rot="16200000">
            <a:off x="20519922" y="6795352"/>
            <a:ext cx="1256622" cy="1307717"/>
          </a:xfrm>
          <a:prstGeom prst="roundRect">
            <a:avLst>
              <a:gd name="adj" fmla="val 20308"/>
            </a:avLst>
          </a:prstGeom>
          <a:solidFill>
            <a:srgbClr val="D600AA"/>
          </a:solidFill>
          <a:ln/>
        </p:spPr>
        <p:txBody>
          <a:bodyPr/>
          <a:lstStyle/>
          <a:p>
            <a:endParaRPr lang="en-US">
              <a:latin typeface="Poppins" pitchFamily="2" charset="77"/>
            </a:endParaRPr>
          </a:p>
        </p:txBody>
      </p:sp>
      <p:sp>
        <p:nvSpPr>
          <p:cNvPr id="11" name="Shape 2">
            <a:extLst>
              <a:ext uri="{FF2B5EF4-FFF2-40B4-BE49-F238E27FC236}">
                <a16:creationId xmlns:a16="http://schemas.microsoft.com/office/drawing/2014/main" id="{D5DDFB5C-D42A-1ACC-827E-36337703871C}"/>
              </a:ext>
            </a:extLst>
          </p:cNvPr>
          <p:cNvSpPr/>
          <p:nvPr/>
        </p:nvSpPr>
        <p:spPr>
          <a:xfrm rot="16200000">
            <a:off x="20544217" y="8162800"/>
            <a:ext cx="1208031" cy="1307717"/>
          </a:xfrm>
          <a:prstGeom prst="roundRect">
            <a:avLst>
              <a:gd name="adj" fmla="val 20308"/>
            </a:avLst>
          </a:prstGeom>
          <a:solidFill>
            <a:schemeClr val="accent1">
              <a:lumMod val="40000"/>
              <a:lumOff val="60000"/>
            </a:schemeClr>
          </a:solidFill>
          <a:ln/>
        </p:spPr>
        <p:txBody>
          <a:bodyPr/>
          <a:lstStyle/>
          <a:p>
            <a:endParaRPr lang="en-US">
              <a:latin typeface="Poppins" pitchFamily="2" charset="77"/>
            </a:endParaRPr>
          </a:p>
        </p:txBody>
      </p:sp>
      <p:sp>
        <p:nvSpPr>
          <p:cNvPr id="12" name="Shape 2">
            <a:extLst>
              <a:ext uri="{FF2B5EF4-FFF2-40B4-BE49-F238E27FC236}">
                <a16:creationId xmlns:a16="http://schemas.microsoft.com/office/drawing/2014/main" id="{66A16F78-4DC4-4C7B-D604-361E99EC1DDE}"/>
              </a:ext>
            </a:extLst>
          </p:cNvPr>
          <p:cNvSpPr/>
          <p:nvPr/>
        </p:nvSpPr>
        <p:spPr>
          <a:xfrm rot="16200000">
            <a:off x="20544218" y="9505951"/>
            <a:ext cx="1208032" cy="1307720"/>
          </a:xfrm>
          <a:prstGeom prst="roundRect">
            <a:avLst>
              <a:gd name="adj" fmla="val 20308"/>
            </a:avLst>
          </a:prstGeom>
          <a:solidFill>
            <a:srgbClr val="800066"/>
          </a:solidFill>
          <a:ln/>
        </p:spPr>
        <p:txBody>
          <a:bodyPr/>
          <a:lstStyle/>
          <a:p>
            <a:endParaRPr lang="en-US">
              <a:latin typeface="Poppins" pitchFamily="2" charset="77"/>
            </a:endParaRPr>
          </a:p>
        </p:txBody>
      </p:sp>
      <p:sp>
        <p:nvSpPr>
          <p:cNvPr id="13" name="Shape 2">
            <a:extLst>
              <a:ext uri="{FF2B5EF4-FFF2-40B4-BE49-F238E27FC236}">
                <a16:creationId xmlns:a16="http://schemas.microsoft.com/office/drawing/2014/main" id="{63FD3FA6-E6C2-8C48-FB3B-904F0857FFD3}"/>
              </a:ext>
            </a:extLst>
          </p:cNvPr>
          <p:cNvSpPr/>
          <p:nvPr/>
        </p:nvSpPr>
        <p:spPr>
          <a:xfrm rot="16200000">
            <a:off x="21961860" y="5403610"/>
            <a:ext cx="1256622" cy="1307715"/>
          </a:xfrm>
          <a:prstGeom prst="roundRect">
            <a:avLst>
              <a:gd name="adj" fmla="val 20308"/>
            </a:avLst>
          </a:prstGeom>
          <a:solidFill>
            <a:srgbClr val="0C6CFF"/>
          </a:solidFill>
          <a:ln/>
        </p:spPr>
        <p:txBody>
          <a:bodyPr/>
          <a:lstStyle/>
          <a:p>
            <a:endParaRPr lang="en-US">
              <a:solidFill>
                <a:schemeClr val="accent1"/>
              </a:solidFill>
              <a:latin typeface="Poppins" pitchFamily="2" charset="77"/>
            </a:endParaRPr>
          </a:p>
        </p:txBody>
      </p:sp>
      <p:sp>
        <p:nvSpPr>
          <p:cNvPr id="14" name="Shape 2">
            <a:extLst>
              <a:ext uri="{FF2B5EF4-FFF2-40B4-BE49-F238E27FC236}">
                <a16:creationId xmlns:a16="http://schemas.microsoft.com/office/drawing/2014/main" id="{310B5A52-DD55-5CF1-A42C-E3FA469A0075}"/>
              </a:ext>
            </a:extLst>
          </p:cNvPr>
          <p:cNvSpPr/>
          <p:nvPr/>
        </p:nvSpPr>
        <p:spPr>
          <a:xfrm rot="16200000">
            <a:off x="21961860" y="6795352"/>
            <a:ext cx="1256622" cy="1307717"/>
          </a:xfrm>
          <a:prstGeom prst="roundRect">
            <a:avLst>
              <a:gd name="adj" fmla="val 20308"/>
            </a:avLst>
          </a:prstGeom>
          <a:solidFill>
            <a:srgbClr val="EEEAFA"/>
          </a:solidFill>
          <a:ln/>
        </p:spPr>
        <p:txBody>
          <a:bodyPr/>
          <a:lstStyle/>
          <a:p>
            <a:endParaRPr lang="en-US">
              <a:latin typeface="Poppins" pitchFamily="2" charset="77"/>
            </a:endParaRPr>
          </a:p>
        </p:txBody>
      </p:sp>
      <p:sp>
        <p:nvSpPr>
          <p:cNvPr id="15" name="Shape 2">
            <a:extLst>
              <a:ext uri="{FF2B5EF4-FFF2-40B4-BE49-F238E27FC236}">
                <a16:creationId xmlns:a16="http://schemas.microsoft.com/office/drawing/2014/main" id="{535DF566-585A-5E22-79D1-1CBDF5F5D2B0}"/>
              </a:ext>
            </a:extLst>
          </p:cNvPr>
          <p:cNvSpPr/>
          <p:nvPr/>
        </p:nvSpPr>
        <p:spPr>
          <a:xfrm rot="16200000">
            <a:off x="21986155" y="8162800"/>
            <a:ext cx="1208031" cy="1307717"/>
          </a:xfrm>
          <a:prstGeom prst="roundRect">
            <a:avLst>
              <a:gd name="adj" fmla="val 20308"/>
            </a:avLst>
          </a:prstGeom>
          <a:solidFill>
            <a:srgbClr val="9DC4FF"/>
          </a:solidFill>
          <a:ln/>
        </p:spPr>
        <p:txBody>
          <a:bodyPr/>
          <a:lstStyle/>
          <a:p>
            <a:endParaRPr lang="en-US">
              <a:solidFill>
                <a:schemeClr val="accent6"/>
              </a:solidFill>
              <a:latin typeface="Poppins" pitchFamily="2" charset="77"/>
            </a:endParaRPr>
          </a:p>
        </p:txBody>
      </p:sp>
      <p:sp>
        <p:nvSpPr>
          <p:cNvPr id="16" name="Shape 2">
            <a:extLst>
              <a:ext uri="{FF2B5EF4-FFF2-40B4-BE49-F238E27FC236}">
                <a16:creationId xmlns:a16="http://schemas.microsoft.com/office/drawing/2014/main" id="{0C9E87AE-A881-46B3-DCA2-4B8A277C2C28}"/>
              </a:ext>
            </a:extLst>
          </p:cNvPr>
          <p:cNvSpPr/>
          <p:nvPr/>
        </p:nvSpPr>
        <p:spPr>
          <a:xfrm rot="16200000">
            <a:off x="21986156" y="9505951"/>
            <a:ext cx="1208032" cy="1307720"/>
          </a:xfrm>
          <a:prstGeom prst="roundRect">
            <a:avLst>
              <a:gd name="adj" fmla="val 20308"/>
            </a:avLst>
          </a:prstGeom>
          <a:solidFill>
            <a:srgbClr val="EF99DD"/>
          </a:solidFill>
          <a:ln/>
        </p:spPr>
        <p:txBody>
          <a:bodyPr/>
          <a:lstStyle/>
          <a:p>
            <a:endParaRPr lang="en-US">
              <a:solidFill>
                <a:schemeClr val="bg2"/>
              </a:solidFill>
              <a:latin typeface="Poppins" pitchFamily="2" charset="77"/>
            </a:endParaRPr>
          </a:p>
        </p:txBody>
      </p:sp>
      <p:sp>
        <p:nvSpPr>
          <p:cNvPr id="17" name="Text Placeholder 3">
            <a:extLst>
              <a:ext uri="{FF2B5EF4-FFF2-40B4-BE49-F238E27FC236}">
                <a16:creationId xmlns:a16="http://schemas.microsoft.com/office/drawing/2014/main" id="{F968CD78-3175-AA94-4A6B-7B6BD02DB3F8}"/>
              </a:ext>
            </a:extLst>
          </p:cNvPr>
          <p:cNvSpPr txBox="1">
            <a:spLocks/>
          </p:cNvSpPr>
          <p:nvPr/>
        </p:nvSpPr>
        <p:spPr>
          <a:xfrm>
            <a:off x="1774217" y="6592942"/>
            <a:ext cx="5334666" cy="6644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200"/>
              </a:lnSpc>
              <a:buNone/>
            </a:pPr>
            <a:r>
              <a:rPr lang="en-US" sz="2400" b="1" kern="0" spc="-48">
                <a:solidFill>
                  <a:schemeClr val="accent1">
                    <a:lumMod val="40000"/>
                    <a:lumOff val="60000"/>
                  </a:schemeClr>
                </a:solidFill>
                <a:latin typeface="Aptos SemiBold" panose="020B0004020202020204" pitchFamily="34" charset="0"/>
              </a:rPr>
              <a:t>Emphasizing text on dark #BCA9F1</a:t>
            </a:r>
          </a:p>
        </p:txBody>
      </p:sp>
      <p:sp>
        <p:nvSpPr>
          <p:cNvPr id="18" name="Text Placeholder 3">
            <a:extLst>
              <a:ext uri="{FF2B5EF4-FFF2-40B4-BE49-F238E27FC236}">
                <a16:creationId xmlns:a16="http://schemas.microsoft.com/office/drawing/2014/main" id="{283E5FD6-8CD9-D55C-DDA5-19B54A7647D1}"/>
              </a:ext>
            </a:extLst>
          </p:cNvPr>
          <p:cNvSpPr txBox="1">
            <a:spLocks/>
          </p:cNvSpPr>
          <p:nvPr/>
        </p:nvSpPr>
        <p:spPr>
          <a:xfrm>
            <a:off x="9580070" y="6592942"/>
            <a:ext cx="5334666" cy="6644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200"/>
              </a:lnSpc>
              <a:buNone/>
            </a:pPr>
            <a:r>
              <a:rPr lang="en-US" sz="2400" b="1" kern="0" spc="-48">
                <a:solidFill>
                  <a:schemeClr val="accent4">
                    <a:lumMod val="50000"/>
                  </a:schemeClr>
                </a:solidFill>
                <a:latin typeface="Aptos SemiBold" panose="020B0004020202020204" pitchFamily="34" charset="0"/>
              </a:rPr>
              <a:t>Emphasizing text on light #512BD4</a:t>
            </a:r>
          </a:p>
        </p:txBody>
      </p:sp>
      <p:sp>
        <p:nvSpPr>
          <p:cNvPr id="19" name="Text Placeholder 3">
            <a:extLst>
              <a:ext uri="{FF2B5EF4-FFF2-40B4-BE49-F238E27FC236}">
                <a16:creationId xmlns:a16="http://schemas.microsoft.com/office/drawing/2014/main" id="{D53B7076-AEB6-7D2E-CCD2-EF3984A86A7B}"/>
              </a:ext>
            </a:extLst>
          </p:cNvPr>
          <p:cNvSpPr txBox="1">
            <a:spLocks/>
          </p:cNvSpPr>
          <p:nvPr/>
        </p:nvSpPr>
        <p:spPr>
          <a:xfrm>
            <a:off x="1774217" y="7234487"/>
            <a:ext cx="5334666" cy="6644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200"/>
              </a:lnSpc>
              <a:buNone/>
            </a:pPr>
            <a:r>
              <a:rPr lang="en-US" sz="2400" b="1" kern="0" spc="-48">
                <a:solidFill>
                  <a:schemeClr val="bg2"/>
                </a:solidFill>
                <a:latin typeface="Aptos SemiBold" panose="020B0004020202020204" pitchFamily="34" charset="0"/>
              </a:rPr>
              <a:t>De-emphasizing text on dark # A5A6A6</a:t>
            </a:r>
          </a:p>
        </p:txBody>
      </p:sp>
      <p:sp>
        <p:nvSpPr>
          <p:cNvPr id="20" name="Text Placeholder 3">
            <a:extLst>
              <a:ext uri="{FF2B5EF4-FFF2-40B4-BE49-F238E27FC236}">
                <a16:creationId xmlns:a16="http://schemas.microsoft.com/office/drawing/2014/main" id="{31AAE9F4-B48F-DBD7-18BF-BFB01D59E3D1}"/>
              </a:ext>
            </a:extLst>
          </p:cNvPr>
          <p:cNvSpPr txBox="1">
            <a:spLocks/>
          </p:cNvSpPr>
          <p:nvPr/>
        </p:nvSpPr>
        <p:spPr>
          <a:xfrm>
            <a:off x="9580070" y="7234487"/>
            <a:ext cx="5334666" cy="6644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200"/>
              </a:lnSpc>
              <a:buNone/>
            </a:pPr>
            <a:r>
              <a:rPr lang="en-US" sz="2400" b="1" kern="0" spc="-48">
                <a:solidFill>
                  <a:schemeClr val="bg2">
                    <a:lumMod val="75000"/>
                  </a:schemeClr>
                </a:solidFill>
                <a:latin typeface="Aptos SemiBold" panose="020B0004020202020204" pitchFamily="34" charset="0"/>
              </a:rPr>
              <a:t>De-emphasizing </a:t>
            </a:r>
            <a:r>
              <a:rPr lang="en-US" sz="2400" b="1" kern="0" spc="-48">
                <a:solidFill>
                  <a:schemeClr val="tx2"/>
                </a:solidFill>
                <a:latin typeface="Aptos SemiBold" panose="020B0004020202020204" pitchFamily="34" charset="0"/>
              </a:rPr>
              <a:t>text on light #7B7D7D</a:t>
            </a:r>
          </a:p>
        </p:txBody>
      </p:sp>
      <p:sp>
        <p:nvSpPr>
          <p:cNvPr id="21" name="Text Placeholder 3">
            <a:extLst>
              <a:ext uri="{FF2B5EF4-FFF2-40B4-BE49-F238E27FC236}">
                <a16:creationId xmlns:a16="http://schemas.microsoft.com/office/drawing/2014/main" id="{B2401B7A-9022-1794-B210-953CA57E228B}"/>
              </a:ext>
            </a:extLst>
          </p:cNvPr>
          <p:cNvSpPr txBox="1">
            <a:spLocks/>
          </p:cNvSpPr>
          <p:nvPr/>
        </p:nvSpPr>
        <p:spPr>
          <a:xfrm>
            <a:off x="1774217" y="5995708"/>
            <a:ext cx="5334666" cy="6644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200"/>
              </a:lnSpc>
              <a:buNone/>
            </a:pPr>
            <a:r>
              <a:rPr lang="en-US" sz="2400" b="1" kern="0" spc="-48">
                <a:solidFill>
                  <a:schemeClr val="bg1"/>
                </a:solidFill>
                <a:latin typeface="Aptos SemiBold" panose="020B0004020202020204" pitchFamily="34" charset="0"/>
              </a:rPr>
              <a:t>Text on dark #FFFFFF</a:t>
            </a:r>
          </a:p>
        </p:txBody>
      </p:sp>
      <p:sp>
        <p:nvSpPr>
          <p:cNvPr id="22" name="Text Placeholder 3">
            <a:extLst>
              <a:ext uri="{FF2B5EF4-FFF2-40B4-BE49-F238E27FC236}">
                <a16:creationId xmlns:a16="http://schemas.microsoft.com/office/drawing/2014/main" id="{EEA0E746-E198-794B-D12F-9F3DA1C12AF7}"/>
              </a:ext>
            </a:extLst>
          </p:cNvPr>
          <p:cNvSpPr txBox="1">
            <a:spLocks/>
          </p:cNvSpPr>
          <p:nvPr/>
        </p:nvSpPr>
        <p:spPr>
          <a:xfrm>
            <a:off x="9580070" y="5995708"/>
            <a:ext cx="5334666" cy="6644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200"/>
              </a:lnSpc>
              <a:buNone/>
            </a:pPr>
            <a:r>
              <a:rPr lang="en-US" sz="2400" b="1" kern="0" spc="-48">
                <a:latin typeface="Aptos SemiBold" panose="020B0004020202020204" pitchFamily="34" charset="0"/>
              </a:rPr>
              <a:t>Text on light #000000</a:t>
            </a:r>
          </a:p>
        </p:txBody>
      </p:sp>
      <p:sp>
        <p:nvSpPr>
          <p:cNvPr id="23" name="Text Placeholder 2">
            <a:extLst>
              <a:ext uri="{FF2B5EF4-FFF2-40B4-BE49-F238E27FC236}">
                <a16:creationId xmlns:a16="http://schemas.microsoft.com/office/drawing/2014/main" id="{59AEB35C-4F3E-46CE-CE40-6E5D17B075EA}"/>
              </a:ext>
            </a:extLst>
          </p:cNvPr>
          <p:cNvSpPr txBox="1">
            <a:spLocks/>
          </p:cNvSpPr>
          <p:nvPr/>
        </p:nvSpPr>
        <p:spPr>
          <a:xfrm>
            <a:off x="1061207" y="1659834"/>
            <a:ext cx="10625272" cy="127254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kern="0" spc="-72">
                <a:solidFill>
                  <a:schemeClr val="bg2"/>
                </a:solidFill>
                <a:latin typeface="Poppins" pitchFamily="2" charset="77"/>
              </a:rPr>
              <a:t>Bright colors are used as accents to our neutrals - sparingly and thoughtfully for maximum impact</a:t>
            </a:r>
          </a:p>
          <a:p>
            <a:endParaRPr lang="en-US">
              <a:solidFill>
                <a:schemeClr val="bg2"/>
              </a:solidFill>
              <a:latin typeface="Poppins" pitchFamily="2" charset="77"/>
            </a:endParaRPr>
          </a:p>
        </p:txBody>
      </p:sp>
    </p:spTree>
    <p:extLst>
      <p:ext uri="{BB962C8B-B14F-4D97-AF65-F5344CB8AC3E}">
        <p14:creationId xmlns:p14="http://schemas.microsoft.com/office/powerpoint/2010/main" val="1567954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581FC-02FA-055F-2E76-0028F248AB72}"/>
            </a:ext>
          </a:extLst>
        </p:cNvPr>
        <p:cNvGrpSpPr/>
        <p:nvPr/>
      </p:nvGrpSpPr>
      <p:grpSpPr>
        <a:xfrm>
          <a:off x="0" y="0"/>
          <a:ext cx="0" cy="0"/>
          <a:chOff x="0" y="0"/>
          <a:chExt cx="0" cy="0"/>
        </a:xfrm>
      </p:grpSpPr>
      <p:sp>
        <p:nvSpPr>
          <p:cNvPr id="7" name="Text 5">
            <a:extLst>
              <a:ext uri="{FF2B5EF4-FFF2-40B4-BE49-F238E27FC236}">
                <a16:creationId xmlns:a16="http://schemas.microsoft.com/office/drawing/2014/main" id="{6935FDAD-9740-3410-C21D-0CCC2ED55118}"/>
              </a:ext>
            </a:extLst>
          </p:cNvPr>
          <p:cNvSpPr/>
          <p:nvPr/>
        </p:nvSpPr>
        <p:spPr>
          <a:xfrm>
            <a:off x="1083508" y="1395376"/>
            <a:ext cx="18970497" cy="2540000"/>
          </a:xfrm>
          <a:prstGeom prst="rect">
            <a:avLst/>
          </a:prstGeom>
          <a:noFill/>
          <a:ln/>
        </p:spPr>
        <p:style>
          <a:lnRef idx="0">
            <a:scrgbClr r="0" g="0" b="0"/>
          </a:lnRef>
          <a:fillRef idx="0">
            <a:scrgbClr r="0" g="0" b="0"/>
          </a:fillRef>
          <a:effectRef idx="0">
            <a:scrgbClr r="0" g="0" b="0"/>
          </a:effectRef>
          <a:fontRef idx="major"/>
        </p:style>
        <p:txBody>
          <a:bodyPr wrap="square" lIns="0" tIns="0" rIns="0" bIns="0"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indent="0">
              <a:buNone/>
            </a:pPr>
            <a:r>
              <a:rPr lang="en-US" sz="15000" kern="0" spc="-600" dirty="0">
                <a:solidFill>
                  <a:schemeClr val="bg1"/>
                </a:solidFill>
                <a:latin typeface="Poppins" pitchFamily="2" charset="77"/>
                <a:ea typeface="Segoe UI Variable Display Bold" pitchFamily="34" charset="-122"/>
                <a:cs typeface="Segoe UI Variable Display Bold" pitchFamily="34" charset="-120"/>
              </a:rPr>
              <a:t>Title - 150pt</a:t>
            </a:r>
            <a:endParaRPr lang="en-US" sz="15000" dirty="0">
              <a:solidFill>
                <a:schemeClr val="bg1"/>
              </a:solidFill>
              <a:latin typeface="Poppins" pitchFamily="2" charset="77"/>
            </a:endParaRPr>
          </a:p>
        </p:txBody>
      </p:sp>
      <p:sp>
        <p:nvSpPr>
          <p:cNvPr id="9" name="Text 7">
            <a:extLst>
              <a:ext uri="{FF2B5EF4-FFF2-40B4-BE49-F238E27FC236}">
                <a16:creationId xmlns:a16="http://schemas.microsoft.com/office/drawing/2014/main" id="{0218DA62-5AEF-4E8F-8E80-9116783168AC}"/>
              </a:ext>
            </a:extLst>
          </p:cNvPr>
          <p:cNvSpPr/>
          <p:nvPr/>
        </p:nvSpPr>
        <p:spPr>
          <a:xfrm>
            <a:off x="1083507" y="4140194"/>
            <a:ext cx="13697809" cy="1794933"/>
          </a:xfrm>
          <a:prstGeom prst="rect">
            <a:avLst/>
          </a:prstGeom>
          <a:noFill/>
          <a:ln/>
        </p:spPr>
        <p:style>
          <a:lnRef idx="0">
            <a:scrgbClr r="0" g="0" b="0"/>
          </a:lnRef>
          <a:fillRef idx="0">
            <a:scrgbClr r="0" g="0" b="0"/>
          </a:fillRef>
          <a:effectRef idx="0">
            <a:scrgbClr r="0" g="0" b="0"/>
          </a:effectRef>
          <a:fontRef idx="major"/>
        </p:style>
        <p:txBody>
          <a:bodyPr wrap="square" lIns="0" tIns="0" rIns="0" bIns="0"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indent="0">
              <a:buNone/>
            </a:pPr>
            <a:r>
              <a:rPr lang="en-US" sz="10000" kern="0" spc="-400" dirty="0">
                <a:solidFill>
                  <a:schemeClr val="bg1"/>
                </a:solidFill>
                <a:latin typeface="Poppins" pitchFamily="2" charset="77"/>
                <a:ea typeface="Segoe UI Variable Display Bold" pitchFamily="34" charset="-122"/>
                <a:cs typeface="Segoe UI Variable Display Bold" pitchFamily="34" charset="-120"/>
              </a:rPr>
              <a:t>Title - 100pt</a:t>
            </a:r>
            <a:endParaRPr lang="en-US" sz="10000" dirty="0">
              <a:solidFill>
                <a:schemeClr val="bg1"/>
              </a:solidFill>
              <a:latin typeface="Poppins" pitchFamily="2" charset="77"/>
            </a:endParaRPr>
          </a:p>
        </p:txBody>
      </p:sp>
      <p:sp>
        <p:nvSpPr>
          <p:cNvPr id="11" name="Text 9">
            <a:extLst>
              <a:ext uri="{FF2B5EF4-FFF2-40B4-BE49-F238E27FC236}">
                <a16:creationId xmlns:a16="http://schemas.microsoft.com/office/drawing/2014/main" id="{F1FCF71A-4F31-9504-6233-F139C19D7A16}"/>
              </a:ext>
            </a:extLst>
          </p:cNvPr>
          <p:cNvSpPr/>
          <p:nvPr/>
        </p:nvSpPr>
        <p:spPr>
          <a:xfrm>
            <a:off x="1083508" y="6131410"/>
            <a:ext cx="9536556" cy="1117600"/>
          </a:xfrm>
          <a:prstGeom prst="rect">
            <a:avLst/>
          </a:prstGeom>
          <a:noFill/>
          <a:ln/>
        </p:spPr>
        <p:style>
          <a:lnRef idx="0">
            <a:scrgbClr r="0" g="0" b="0"/>
          </a:lnRef>
          <a:fillRef idx="0">
            <a:scrgbClr r="0" g="0" b="0"/>
          </a:fillRef>
          <a:effectRef idx="0">
            <a:scrgbClr r="0" g="0" b="0"/>
          </a:effectRef>
          <a:fontRef idx="major"/>
        </p:style>
        <p:txBody>
          <a:bodyPr wrap="square" lIns="0" tIns="0" rIns="0" bIns="0"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indent="0">
              <a:buNone/>
            </a:pPr>
            <a:r>
              <a:rPr lang="en-US" sz="6000" kern="0" spc="-120">
                <a:solidFill>
                  <a:schemeClr val="bg1"/>
                </a:solidFill>
                <a:latin typeface="Poppins" pitchFamily="2" charset="77"/>
                <a:ea typeface="Segoe UI Variable Display Bold" pitchFamily="34" charset="-122"/>
                <a:cs typeface="Segoe UI Variable Display Bold" pitchFamily="34" charset="-120"/>
              </a:rPr>
              <a:t>Title – 60pt</a:t>
            </a:r>
            <a:endParaRPr lang="en-US" sz="6000">
              <a:solidFill>
                <a:schemeClr val="bg1"/>
              </a:solidFill>
              <a:latin typeface="Poppins" pitchFamily="2" charset="77"/>
            </a:endParaRPr>
          </a:p>
        </p:txBody>
      </p:sp>
      <p:sp>
        <p:nvSpPr>
          <p:cNvPr id="13" name="Text 11">
            <a:extLst>
              <a:ext uri="{FF2B5EF4-FFF2-40B4-BE49-F238E27FC236}">
                <a16:creationId xmlns:a16="http://schemas.microsoft.com/office/drawing/2014/main" id="{DD397034-2A52-14BC-26AA-91694C1E418B}"/>
              </a:ext>
            </a:extLst>
          </p:cNvPr>
          <p:cNvSpPr/>
          <p:nvPr/>
        </p:nvSpPr>
        <p:spPr>
          <a:xfrm>
            <a:off x="1083508" y="7497401"/>
            <a:ext cx="9536552" cy="914400"/>
          </a:xfrm>
          <a:prstGeom prst="rect">
            <a:avLst/>
          </a:prstGeom>
          <a:noFill/>
          <a:ln/>
        </p:spPr>
        <p:style>
          <a:lnRef idx="0">
            <a:scrgbClr r="0" g="0" b="0"/>
          </a:lnRef>
          <a:fillRef idx="0">
            <a:scrgbClr r="0" g="0" b="0"/>
          </a:fillRef>
          <a:effectRef idx="0">
            <a:scrgbClr r="0" g="0" b="0"/>
          </a:effectRef>
          <a:fontRef idx="major"/>
        </p:style>
        <p:txBody>
          <a:bodyPr wrap="square" lIns="0" tIns="0" rIns="0" bIns="0"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indent="0">
              <a:buNone/>
            </a:pPr>
            <a:r>
              <a:rPr lang="en-US" sz="4800" kern="0" spc="-96" dirty="0">
                <a:solidFill>
                  <a:schemeClr val="bg1"/>
                </a:solidFill>
                <a:latin typeface="Poppins" pitchFamily="2" charset="77"/>
                <a:ea typeface="Segoe UI Variable Display Bold" pitchFamily="34" charset="-122"/>
                <a:cs typeface="Segoe UI Variable Display Bold" pitchFamily="34" charset="-120"/>
              </a:rPr>
              <a:t>Title – 48pt</a:t>
            </a:r>
            <a:endParaRPr lang="en-US" sz="4800" dirty="0">
              <a:solidFill>
                <a:schemeClr val="bg1"/>
              </a:solidFill>
              <a:latin typeface="Poppins" pitchFamily="2" charset="77"/>
            </a:endParaRPr>
          </a:p>
        </p:txBody>
      </p:sp>
      <p:sp>
        <p:nvSpPr>
          <p:cNvPr id="56" name="Text 11">
            <a:extLst>
              <a:ext uri="{FF2B5EF4-FFF2-40B4-BE49-F238E27FC236}">
                <a16:creationId xmlns:a16="http://schemas.microsoft.com/office/drawing/2014/main" id="{6E045173-2275-D706-EFD8-19A97C57FE8A}"/>
              </a:ext>
            </a:extLst>
          </p:cNvPr>
          <p:cNvSpPr/>
          <p:nvPr/>
        </p:nvSpPr>
        <p:spPr>
          <a:xfrm>
            <a:off x="1083508" y="8724034"/>
            <a:ext cx="9536552" cy="914400"/>
          </a:xfrm>
          <a:prstGeom prst="rect">
            <a:avLst/>
          </a:prstGeom>
          <a:noFill/>
          <a:ln/>
        </p:spPr>
        <p:style>
          <a:lnRef idx="0">
            <a:scrgbClr r="0" g="0" b="0"/>
          </a:lnRef>
          <a:fillRef idx="0">
            <a:scrgbClr r="0" g="0" b="0"/>
          </a:fillRef>
          <a:effectRef idx="0">
            <a:scrgbClr r="0" g="0" b="0"/>
          </a:effectRef>
          <a:fontRef idx="major"/>
        </p:style>
        <p:txBody>
          <a:bodyPr wrap="square" lIns="0" tIns="0" rIns="0" bIns="0"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indent="0">
              <a:buNone/>
            </a:pPr>
            <a:r>
              <a:rPr lang="en-US" sz="3600" kern="0" spc="-96">
                <a:solidFill>
                  <a:schemeClr val="bg1"/>
                </a:solidFill>
                <a:latin typeface="Poppins" pitchFamily="2" charset="77"/>
                <a:ea typeface="Segoe UI Variable Display Bold" pitchFamily="34" charset="-122"/>
                <a:cs typeface="Segoe UI Variable Display Bold" pitchFamily="34" charset="-120"/>
              </a:rPr>
              <a:t>Text – 36pt</a:t>
            </a:r>
            <a:endParaRPr lang="en-US" sz="3600">
              <a:solidFill>
                <a:schemeClr val="bg1"/>
              </a:solidFill>
              <a:latin typeface="Poppins" pitchFamily="2" charset="77"/>
            </a:endParaRPr>
          </a:p>
        </p:txBody>
      </p:sp>
      <p:sp>
        <p:nvSpPr>
          <p:cNvPr id="58" name="Text 11">
            <a:extLst>
              <a:ext uri="{FF2B5EF4-FFF2-40B4-BE49-F238E27FC236}">
                <a16:creationId xmlns:a16="http://schemas.microsoft.com/office/drawing/2014/main" id="{6165BF03-2B4D-09F0-1247-8B3ABFF0D432}"/>
              </a:ext>
            </a:extLst>
          </p:cNvPr>
          <p:cNvSpPr/>
          <p:nvPr/>
        </p:nvSpPr>
        <p:spPr>
          <a:xfrm>
            <a:off x="1083508" y="9980054"/>
            <a:ext cx="9536552" cy="914400"/>
          </a:xfrm>
          <a:prstGeom prst="rect">
            <a:avLst/>
          </a:prstGeom>
          <a:noFill/>
          <a:ln/>
        </p:spPr>
        <p:style>
          <a:lnRef idx="0">
            <a:scrgbClr r="0" g="0" b="0"/>
          </a:lnRef>
          <a:fillRef idx="0">
            <a:scrgbClr r="0" g="0" b="0"/>
          </a:fillRef>
          <a:effectRef idx="0">
            <a:scrgbClr r="0" g="0" b="0"/>
          </a:effectRef>
          <a:fontRef idx="major"/>
        </p:style>
        <p:txBody>
          <a:bodyPr wrap="square" lIns="0" tIns="0" rIns="0" bIns="0"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indent="0">
              <a:buNone/>
            </a:pPr>
            <a:r>
              <a:rPr lang="en-US" sz="2400" kern="0" spc="-96">
                <a:solidFill>
                  <a:schemeClr val="bg1"/>
                </a:solidFill>
                <a:latin typeface="Poppins" pitchFamily="2" charset="77"/>
                <a:ea typeface="Segoe UI Variable Display Bold" pitchFamily="34" charset="-122"/>
                <a:cs typeface="Segoe UI Variable Display Bold" pitchFamily="34" charset="-120"/>
              </a:rPr>
              <a:t>Text – 24pt</a:t>
            </a:r>
            <a:endParaRPr lang="en-US" sz="2400">
              <a:solidFill>
                <a:schemeClr val="bg1"/>
              </a:solidFill>
              <a:latin typeface="Poppins" pitchFamily="2" charset="77"/>
            </a:endParaRPr>
          </a:p>
        </p:txBody>
      </p:sp>
      <p:sp>
        <p:nvSpPr>
          <p:cNvPr id="60" name="Text 11">
            <a:extLst>
              <a:ext uri="{FF2B5EF4-FFF2-40B4-BE49-F238E27FC236}">
                <a16:creationId xmlns:a16="http://schemas.microsoft.com/office/drawing/2014/main" id="{DF77481B-FBAD-3DAF-82A6-4D94B31D3E62}"/>
              </a:ext>
            </a:extLst>
          </p:cNvPr>
          <p:cNvSpPr/>
          <p:nvPr/>
        </p:nvSpPr>
        <p:spPr>
          <a:xfrm>
            <a:off x="1083508" y="11227917"/>
            <a:ext cx="9536552" cy="914400"/>
          </a:xfrm>
          <a:prstGeom prst="rect">
            <a:avLst/>
          </a:prstGeom>
          <a:noFill/>
          <a:ln/>
        </p:spPr>
        <p:style>
          <a:lnRef idx="0">
            <a:scrgbClr r="0" g="0" b="0"/>
          </a:lnRef>
          <a:fillRef idx="0">
            <a:scrgbClr r="0" g="0" b="0"/>
          </a:fillRef>
          <a:effectRef idx="0">
            <a:scrgbClr r="0" g="0" b="0"/>
          </a:effectRef>
          <a:fontRef idx="major"/>
        </p:style>
        <p:txBody>
          <a:bodyPr wrap="square" lIns="0" tIns="0" rIns="0" bIns="0"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kern="0" spc="-96">
                <a:solidFill>
                  <a:schemeClr val="bg1"/>
                </a:solidFill>
                <a:latin typeface="Poppins" pitchFamily="2" charset="77"/>
                <a:ea typeface="Segoe UI Variable Display Bold" pitchFamily="34" charset="-122"/>
                <a:cs typeface="Segoe UI Variable Display Bold" pitchFamily="34" charset="-120"/>
              </a:rPr>
              <a:t>Text  - 22pt </a:t>
            </a:r>
            <a:r>
              <a:rPr lang="en-US" sz="2200" kern="0" spc="-96">
                <a:solidFill>
                  <a:schemeClr val="bg2"/>
                </a:solidFill>
                <a:latin typeface="Poppins" pitchFamily="2" charset="77"/>
                <a:ea typeface="Segoe UI Variable Display Bold" pitchFamily="34" charset="-122"/>
                <a:cs typeface="Segoe UI Variable Display Bold" pitchFamily="34" charset="-120"/>
              </a:rPr>
              <a:t>- no smaller, please</a:t>
            </a:r>
            <a:endParaRPr lang="en-US" sz="2200">
              <a:solidFill>
                <a:schemeClr val="bg2"/>
              </a:solidFill>
              <a:latin typeface="Poppins" pitchFamily="2" charset="77"/>
            </a:endParaRPr>
          </a:p>
        </p:txBody>
      </p:sp>
      <p:cxnSp>
        <p:nvCxnSpPr>
          <p:cNvPr id="2" name="Straight Connector 1">
            <a:extLst>
              <a:ext uri="{FF2B5EF4-FFF2-40B4-BE49-F238E27FC236}">
                <a16:creationId xmlns:a16="http://schemas.microsoft.com/office/drawing/2014/main" id="{53AE9FDE-B17A-C7F9-BFCD-44C47D0386C0}"/>
              </a:ext>
            </a:extLst>
          </p:cNvPr>
          <p:cNvCxnSpPr>
            <a:cxnSpLocks/>
          </p:cNvCxnSpPr>
          <p:nvPr/>
        </p:nvCxnSpPr>
        <p:spPr>
          <a:xfrm flipH="1">
            <a:off x="1083509" y="4035917"/>
            <a:ext cx="22220157"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F704DCC-176E-AF57-8F9F-5524302EB4A8}"/>
              </a:ext>
            </a:extLst>
          </p:cNvPr>
          <p:cNvCxnSpPr>
            <a:cxnSpLocks/>
          </p:cNvCxnSpPr>
          <p:nvPr/>
        </p:nvCxnSpPr>
        <p:spPr>
          <a:xfrm flipH="1">
            <a:off x="1083509" y="6065440"/>
            <a:ext cx="22220157"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15A90BB-0D81-0528-2834-B8E4C6AC30A6}"/>
              </a:ext>
            </a:extLst>
          </p:cNvPr>
          <p:cNvCxnSpPr>
            <a:cxnSpLocks/>
          </p:cNvCxnSpPr>
          <p:nvPr/>
        </p:nvCxnSpPr>
        <p:spPr>
          <a:xfrm flipH="1">
            <a:off x="1083508" y="7336678"/>
            <a:ext cx="22220158"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3EB7C2D-1655-B45F-D0CA-AB0D8ABFC2C8}"/>
              </a:ext>
            </a:extLst>
          </p:cNvPr>
          <p:cNvCxnSpPr>
            <a:cxnSpLocks/>
          </p:cNvCxnSpPr>
          <p:nvPr/>
        </p:nvCxnSpPr>
        <p:spPr>
          <a:xfrm flipH="1">
            <a:off x="1083508" y="8563312"/>
            <a:ext cx="22220158"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B733C1A-B464-B35A-5B39-0103C5112ED1}"/>
              </a:ext>
            </a:extLst>
          </p:cNvPr>
          <p:cNvCxnSpPr>
            <a:cxnSpLocks/>
          </p:cNvCxnSpPr>
          <p:nvPr/>
        </p:nvCxnSpPr>
        <p:spPr>
          <a:xfrm flipH="1">
            <a:off x="1083508" y="9834551"/>
            <a:ext cx="22220158"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69A62CC-B536-F36B-4573-727A573463D2}"/>
              </a:ext>
            </a:extLst>
          </p:cNvPr>
          <p:cNvCxnSpPr>
            <a:cxnSpLocks/>
          </p:cNvCxnSpPr>
          <p:nvPr/>
        </p:nvCxnSpPr>
        <p:spPr>
          <a:xfrm flipH="1">
            <a:off x="1083508" y="11061185"/>
            <a:ext cx="22220158"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 11">
            <a:extLst>
              <a:ext uri="{FF2B5EF4-FFF2-40B4-BE49-F238E27FC236}">
                <a16:creationId xmlns:a16="http://schemas.microsoft.com/office/drawing/2014/main" id="{BDD65C80-1DB0-13C8-7003-2A5FB24DAD33}"/>
              </a:ext>
            </a:extLst>
          </p:cNvPr>
          <p:cNvSpPr/>
          <p:nvPr/>
        </p:nvSpPr>
        <p:spPr>
          <a:xfrm>
            <a:off x="14342196" y="2208176"/>
            <a:ext cx="8961470" cy="914400"/>
          </a:xfrm>
          <a:prstGeom prst="rect">
            <a:avLst/>
          </a:prstGeom>
          <a:noFill/>
          <a:ln/>
        </p:spPr>
        <p:style>
          <a:lnRef idx="0">
            <a:scrgbClr r="0" g="0" b="0"/>
          </a:lnRef>
          <a:fillRef idx="0">
            <a:scrgbClr r="0" g="0" b="0"/>
          </a:fillRef>
          <a:effectRef idx="0">
            <a:scrgbClr r="0" g="0" b="0"/>
          </a:effectRef>
          <a:fontRef idx="major"/>
        </p:style>
        <p:txBody>
          <a:bodyPr wrap="square" lIns="0" tIns="0" rIns="0" bIns="0"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indent="0" algn="r">
              <a:buNone/>
            </a:pPr>
            <a:r>
              <a:rPr lang="en-US" sz="2400" kern="0" spc="-96">
                <a:solidFill>
                  <a:schemeClr val="bg1"/>
                </a:solidFill>
                <a:latin typeface="Poppins" pitchFamily="2" charset="77"/>
                <a:ea typeface="Segoe UI Variable Display Bold" pitchFamily="34" charset="-122"/>
                <a:cs typeface="Segoe UI Variable Display Bold" pitchFamily="34" charset="-120"/>
              </a:rPr>
              <a:t>Poppins Regular</a:t>
            </a:r>
            <a:endParaRPr lang="en-US" sz="2400">
              <a:solidFill>
                <a:schemeClr val="bg1"/>
              </a:solidFill>
              <a:latin typeface="Poppins" pitchFamily="2" charset="77"/>
            </a:endParaRPr>
          </a:p>
        </p:txBody>
      </p:sp>
    </p:spTree>
    <p:extLst>
      <p:ext uri="{BB962C8B-B14F-4D97-AF65-F5344CB8AC3E}">
        <p14:creationId xmlns:p14="http://schemas.microsoft.com/office/powerpoint/2010/main" val="789156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D698D-EA9B-7FAD-DD21-78AF1E0DE863}"/>
            </a:ext>
          </a:extLst>
        </p:cNvPr>
        <p:cNvGrpSpPr/>
        <p:nvPr/>
      </p:nvGrpSpPr>
      <p:grpSpPr>
        <a:xfrm>
          <a:off x="0" y="0"/>
          <a:ext cx="0" cy="0"/>
          <a:chOff x="0" y="0"/>
          <a:chExt cx="0" cy="0"/>
        </a:xfrm>
      </p:grpSpPr>
      <p:pic>
        <p:nvPicPr>
          <p:cNvPr id="5" name="Picture 4" descr="A screenshot of a computer screen&#10;&#10;AI-generated content may be incorrect.">
            <a:extLst>
              <a:ext uri="{FF2B5EF4-FFF2-40B4-BE49-F238E27FC236}">
                <a16:creationId xmlns:a16="http://schemas.microsoft.com/office/drawing/2014/main" id="{F5C208E9-E204-3574-F8BC-361D31EC2CEC}"/>
              </a:ext>
            </a:extLst>
          </p:cNvPr>
          <p:cNvPicPr>
            <a:picLocks noChangeAspect="1"/>
          </p:cNvPicPr>
          <p:nvPr/>
        </p:nvPicPr>
        <p:blipFill>
          <a:blip r:embed="rId3"/>
          <a:stretch>
            <a:fillRect/>
          </a:stretch>
        </p:blipFill>
        <p:spPr>
          <a:xfrm>
            <a:off x="1143000" y="2705227"/>
            <a:ext cx="22101174" cy="11019212"/>
          </a:xfrm>
          <a:prstGeom prst="rect">
            <a:avLst/>
          </a:prstGeom>
        </p:spPr>
      </p:pic>
      <p:sp>
        <p:nvSpPr>
          <p:cNvPr id="14" name="Text Placeholder 13">
            <a:extLst>
              <a:ext uri="{FF2B5EF4-FFF2-40B4-BE49-F238E27FC236}">
                <a16:creationId xmlns:a16="http://schemas.microsoft.com/office/drawing/2014/main" id="{ABD9953F-BA6B-6DDA-096A-6A74BD11E88E}"/>
              </a:ext>
            </a:extLst>
          </p:cNvPr>
          <p:cNvSpPr>
            <a:spLocks noGrp="1"/>
          </p:cNvSpPr>
          <p:nvPr>
            <p:ph type="body" sz="quarter" idx="15"/>
          </p:nvPr>
        </p:nvSpPr>
        <p:spPr/>
        <p:txBody>
          <a:bodyPr/>
          <a:lstStyle/>
          <a:p>
            <a:r>
              <a:rPr lang="en-US"/>
              <a:t>Look and feel of the .NET brand</a:t>
            </a:r>
          </a:p>
        </p:txBody>
      </p:sp>
    </p:spTree>
    <p:extLst>
      <p:ext uri="{BB962C8B-B14F-4D97-AF65-F5344CB8AC3E}">
        <p14:creationId xmlns:p14="http://schemas.microsoft.com/office/powerpoint/2010/main" val="2488903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C1BCF3"/>
            </a:gs>
            <a:gs pos="100000">
              <a:srgbClr val="3D8AFF"/>
            </a:gs>
          </a:gsLst>
          <a:lin ang="5400000" scaled="1"/>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F35318-0AC2-C12C-A5D7-8D20CC1EF108}"/>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0CC0405B-6F4D-ACE8-3859-843855FD8012}"/>
              </a:ext>
            </a:extLst>
          </p:cNvPr>
          <p:cNvSpPr>
            <a:spLocks noGrp="1"/>
          </p:cNvSpPr>
          <p:nvPr>
            <p:ph type="body" sz="quarter" idx="11"/>
          </p:nvPr>
        </p:nvSpPr>
        <p:spPr/>
        <p:txBody>
          <a:bodyPr/>
          <a:lstStyle/>
          <a:p>
            <a:r>
              <a:rPr lang="en-US"/>
              <a:t>Subtitle</a:t>
            </a:r>
          </a:p>
        </p:txBody>
      </p:sp>
    </p:spTree>
    <p:extLst>
      <p:ext uri="{BB962C8B-B14F-4D97-AF65-F5344CB8AC3E}">
        <p14:creationId xmlns:p14="http://schemas.microsoft.com/office/powerpoint/2010/main" val="2735886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C3A39-DC31-A7B3-C5FB-996E9038E2DC}"/>
            </a:ext>
          </a:extLst>
        </p:cNvPr>
        <p:cNvGrpSpPr/>
        <p:nvPr/>
      </p:nvGrpSpPr>
      <p:grpSpPr>
        <a:xfrm>
          <a:off x="0" y="0"/>
          <a:ext cx="0" cy="0"/>
          <a:chOff x="0" y="0"/>
          <a:chExt cx="0" cy="0"/>
        </a:xfrm>
      </p:grpSpPr>
    </p:spTree>
    <p:extLst>
      <p:ext uri="{BB962C8B-B14F-4D97-AF65-F5344CB8AC3E}">
        <p14:creationId xmlns:p14="http://schemas.microsoft.com/office/powerpoint/2010/main" val="1193949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527DBF-FCBF-18A8-7592-B0D1D98E2D2E}"/>
              </a:ext>
            </a:extLst>
          </p:cNvPr>
          <p:cNvSpPr>
            <a:spLocks noGrp="1"/>
          </p:cNvSpPr>
          <p:nvPr>
            <p:ph type="body" sz="quarter" idx="15"/>
          </p:nvPr>
        </p:nvSpPr>
        <p:spPr/>
        <p:txBody>
          <a:bodyPr/>
          <a:lstStyle/>
          <a:p>
            <a:r>
              <a:rPr lang="en-US"/>
              <a:t>Demo title</a:t>
            </a:r>
          </a:p>
        </p:txBody>
      </p:sp>
      <p:sp>
        <p:nvSpPr>
          <p:cNvPr id="3" name="Media Placeholder 2">
            <a:extLst>
              <a:ext uri="{FF2B5EF4-FFF2-40B4-BE49-F238E27FC236}">
                <a16:creationId xmlns:a16="http://schemas.microsoft.com/office/drawing/2014/main" id="{52E75DF8-FFCF-5910-F59B-A5EB556ECF25}"/>
              </a:ext>
            </a:extLst>
          </p:cNvPr>
          <p:cNvSpPr>
            <a:spLocks noGrp="1"/>
          </p:cNvSpPr>
          <p:nvPr>
            <p:ph type="media" sz="quarter" idx="40"/>
          </p:nvPr>
        </p:nvSpPr>
        <p:spPr/>
        <p:txBody>
          <a:bodyPr/>
          <a:lstStyle/>
          <a:p>
            <a:endParaRPr lang="en-US"/>
          </a:p>
        </p:txBody>
      </p:sp>
    </p:spTree>
    <p:extLst>
      <p:ext uri="{BB962C8B-B14F-4D97-AF65-F5344CB8AC3E}">
        <p14:creationId xmlns:p14="http://schemas.microsoft.com/office/powerpoint/2010/main" val="3015031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7">
            <a:extLst>
              <a:ext uri="{FF2B5EF4-FFF2-40B4-BE49-F238E27FC236}">
                <a16:creationId xmlns:a16="http://schemas.microsoft.com/office/drawing/2014/main" id="{0B6AE187-1E97-89EC-6BA1-63AA2CD8C145}"/>
              </a:ext>
            </a:extLst>
          </p:cNvPr>
          <p:cNvSpPr/>
          <p:nvPr/>
        </p:nvSpPr>
        <p:spPr>
          <a:xfrm>
            <a:off x="1042867" y="1092194"/>
            <a:ext cx="20286507" cy="1794933"/>
          </a:xfrm>
          <a:prstGeom prst="rect">
            <a:avLst/>
          </a:prstGeom>
          <a:noFill/>
          <a:ln/>
        </p:spPr>
        <p:style>
          <a:lnRef idx="0">
            <a:scrgbClr r="0" g="0" b="0"/>
          </a:lnRef>
          <a:fillRef idx="0">
            <a:scrgbClr r="0" g="0" b="0"/>
          </a:fillRef>
          <a:effectRef idx="0">
            <a:scrgbClr r="0" g="0" b="0"/>
          </a:effectRef>
          <a:fontRef idx="major"/>
        </p:style>
        <p:txBody>
          <a:bodyPr wrap="square" lIns="0" tIns="0" rIns="0" bIns="0"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indent="0">
              <a:buNone/>
            </a:pPr>
            <a:r>
              <a:rPr lang="en-US" sz="10000" kern="0" spc="-400" dirty="0" err="1">
                <a:solidFill>
                  <a:schemeClr val="bg1"/>
                </a:solidFill>
                <a:latin typeface="Poppins" pitchFamily="2" charset="77"/>
                <a:ea typeface="Segoe UI Variable Display Bold" pitchFamily="34" charset="-122"/>
                <a:cs typeface="Segoe UI Variable Display Bold" pitchFamily="34" charset="-120"/>
              </a:rPr>
              <a:t>Problema</a:t>
            </a:r>
            <a:r>
              <a:rPr lang="en-US" sz="10000" kern="0" spc="-400" dirty="0">
                <a:solidFill>
                  <a:schemeClr val="bg1"/>
                </a:solidFill>
                <a:latin typeface="Poppins" pitchFamily="2" charset="77"/>
                <a:ea typeface="Segoe UI Variable Display Bold" pitchFamily="34" charset="-122"/>
                <a:cs typeface="Segoe UI Variable Display Bold" pitchFamily="34" charset="-120"/>
              </a:rPr>
              <a:t> actual: </a:t>
            </a:r>
            <a:r>
              <a:rPr lang="en-US" sz="10000" kern="0" spc="-400" dirty="0" err="1">
                <a:solidFill>
                  <a:schemeClr val="bg1"/>
                </a:solidFill>
                <a:latin typeface="Poppins" pitchFamily="2" charset="77"/>
                <a:ea typeface="Segoe UI Variable Display Bold" pitchFamily="34" charset="-122"/>
                <a:cs typeface="Segoe UI Variable Display Bold" pitchFamily="34" charset="-120"/>
              </a:rPr>
              <a:t>Contraseñas</a:t>
            </a:r>
            <a:r>
              <a:rPr lang="en-US" sz="10000" kern="0" spc="-400" dirty="0">
                <a:solidFill>
                  <a:schemeClr val="bg1"/>
                </a:solidFill>
                <a:latin typeface="Poppins" pitchFamily="2" charset="77"/>
                <a:ea typeface="Segoe UI Variable Display Bold" pitchFamily="34" charset="-122"/>
                <a:cs typeface="Segoe UI Variable Display Bold" pitchFamily="34" charset="-120"/>
              </a:rPr>
              <a:t> </a:t>
            </a:r>
            <a:endParaRPr lang="en-US" sz="10000" dirty="0">
              <a:solidFill>
                <a:schemeClr val="bg1"/>
              </a:solidFill>
              <a:latin typeface="Poppins" pitchFamily="2" charset="77"/>
            </a:endParaRPr>
          </a:p>
        </p:txBody>
      </p:sp>
      <p:sp>
        <p:nvSpPr>
          <p:cNvPr id="5" name="CuadroTexto 4">
            <a:extLst>
              <a:ext uri="{FF2B5EF4-FFF2-40B4-BE49-F238E27FC236}">
                <a16:creationId xmlns:a16="http://schemas.microsoft.com/office/drawing/2014/main" id="{35E3AE8C-6210-A9F2-6249-1ACEBC4705E2}"/>
              </a:ext>
            </a:extLst>
          </p:cNvPr>
          <p:cNvSpPr txBox="1"/>
          <p:nvPr/>
        </p:nvSpPr>
        <p:spPr>
          <a:xfrm rot="10800000" flipV="1">
            <a:off x="1042867" y="3779558"/>
            <a:ext cx="7396480" cy="1107996"/>
          </a:xfrm>
          <a:prstGeom prst="rect">
            <a:avLst/>
          </a:prstGeom>
          <a:noFill/>
        </p:spPr>
        <p:txBody>
          <a:bodyPr wrap="square" rtlCol="0">
            <a:spAutoFit/>
          </a:bodyPr>
          <a:lstStyle/>
          <a:p>
            <a:r>
              <a:rPr lang="es-ES" sz="6600" b="1" dirty="0">
                <a:solidFill>
                  <a:schemeClr val="accent1">
                    <a:lumMod val="40000"/>
                    <a:lumOff val="60000"/>
                  </a:schemeClr>
                </a:solidFill>
                <a:latin typeface="Poppins" panose="00000500000000000000" pitchFamily="2" charset="0"/>
                <a:cs typeface="Poppins" panose="00000500000000000000" pitchFamily="2" charset="0"/>
              </a:rPr>
              <a:t>01</a:t>
            </a:r>
          </a:p>
        </p:txBody>
      </p:sp>
      <p:sp>
        <p:nvSpPr>
          <p:cNvPr id="6" name="Text Placeholder 3">
            <a:extLst>
              <a:ext uri="{FF2B5EF4-FFF2-40B4-BE49-F238E27FC236}">
                <a16:creationId xmlns:a16="http://schemas.microsoft.com/office/drawing/2014/main" id="{35D60EE1-1FF8-6D7A-D2DD-4BD60BA53DCA}"/>
              </a:ext>
            </a:extLst>
          </p:cNvPr>
          <p:cNvSpPr txBox="1">
            <a:spLocks/>
          </p:cNvSpPr>
          <p:nvPr/>
        </p:nvSpPr>
        <p:spPr>
          <a:xfrm>
            <a:off x="1042867" y="5144986"/>
            <a:ext cx="7010400" cy="110799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dirty="0">
                <a:solidFill>
                  <a:schemeClr val="bg1"/>
                </a:solidFill>
                <a:latin typeface="Poppins" panose="00000500000000000000" pitchFamily="2" charset="0"/>
                <a:cs typeface="Poppins" panose="00000500000000000000" pitchFamily="2" charset="0"/>
              </a:rPr>
              <a:t>80% de las brechas involucran contraseñas comprometidas</a:t>
            </a:r>
            <a:endParaRPr lang="en-US" dirty="0">
              <a:solidFill>
                <a:schemeClr val="bg1"/>
              </a:solidFill>
              <a:latin typeface="Poppins" panose="00000500000000000000" pitchFamily="2" charset="0"/>
              <a:cs typeface="Poppins" panose="00000500000000000000" pitchFamily="2" charset="0"/>
            </a:endParaRPr>
          </a:p>
        </p:txBody>
      </p:sp>
      <p:sp>
        <p:nvSpPr>
          <p:cNvPr id="7" name="CuadroTexto 6">
            <a:extLst>
              <a:ext uri="{FF2B5EF4-FFF2-40B4-BE49-F238E27FC236}">
                <a16:creationId xmlns:a16="http://schemas.microsoft.com/office/drawing/2014/main" id="{1545FF4A-6D17-102E-2AC9-3C782A03B827}"/>
              </a:ext>
            </a:extLst>
          </p:cNvPr>
          <p:cNvSpPr txBox="1"/>
          <p:nvPr/>
        </p:nvSpPr>
        <p:spPr>
          <a:xfrm rot="10800000" flipV="1">
            <a:off x="9305598" y="3779559"/>
            <a:ext cx="7396480" cy="1107996"/>
          </a:xfrm>
          <a:prstGeom prst="rect">
            <a:avLst/>
          </a:prstGeom>
          <a:noFill/>
        </p:spPr>
        <p:txBody>
          <a:bodyPr wrap="square" rtlCol="0">
            <a:spAutoFit/>
          </a:bodyPr>
          <a:lstStyle/>
          <a:p>
            <a:r>
              <a:rPr lang="es-ES" sz="6600" b="1" dirty="0">
                <a:solidFill>
                  <a:schemeClr val="accent1">
                    <a:lumMod val="40000"/>
                    <a:lumOff val="60000"/>
                  </a:schemeClr>
                </a:solidFill>
                <a:latin typeface="Poppins" panose="00000500000000000000" pitchFamily="2" charset="0"/>
                <a:cs typeface="Poppins" panose="00000500000000000000" pitchFamily="2" charset="0"/>
              </a:rPr>
              <a:t>02</a:t>
            </a:r>
          </a:p>
        </p:txBody>
      </p:sp>
      <p:sp>
        <p:nvSpPr>
          <p:cNvPr id="8" name="Text Placeholder 3">
            <a:extLst>
              <a:ext uri="{FF2B5EF4-FFF2-40B4-BE49-F238E27FC236}">
                <a16:creationId xmlns:a16="http://schemas.microsoft.com/office/drawing/2014/main" id="{38D258E8-C747-0664-3ECB-BEFC3CC28DCD}"/>
              </a:ext>
            </a:extLst>
          </p:cNvPr>
          <p:cNvSpPr txBox="1">
            <a:spLocks/>
          </p:cNvSpPr>
          <p:nvPr/>
        </p:nvSpPr>
        <p:spPr>
          <a:xfrm>
            <a:off x="9323509" y="5144986"/>
            <a:ext cx="7010400" cy="110799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dirty="0">
                <a:solidFill>
                  <a:schemeClr val="bg1"/>
                </a:solidFill>
                <a:latin typeface="Poppins" panose="00000500000000000000" pitchFamily="2" charset="0"/>
                <a:cs typeface="Poppins" panose="00000500000000000000" pitchFamily="2" charset="0"/>
              </a:rPr>
              <a:t>Reutilización, contraseñas débiles, filtraciones</a:t>
            </a:r>
            <a:endParaRPr lang="en-US" dirty="0">
              <a:solidFill>
                <a:schemeClr val="bg1"/>
              </a:solidFill>
              <a:latin typeface="Poppins" panose="00000500000000000000" pitchFamily="2" charset="0"/>
              <a:cs typeface="Poppins" panose="00000500000000000000" pitchFamily="2" charset="0"/>
            </a:endParaRPr>
          </a:p>
        </p:txBody>
      </p:sp>
      <p:sp>
        <p:nvSpPr>
          <p:cNvPr id="9" name="Text Placeholder 17">
            <a:extLst>
              <a:ext uri="{FF2B5EF4-FFF2-40B4-BE49-F238E27FC236}">
                <a16:creationId xmlns:a16="http://schemas.microsoft.com/office/drawing/2014/main" id="{67DC7660-B384-0F14-463C-C18EE46997F0}"/>
              </a:ext>
            </a:extLst>
          </p:cNvPr>
          <p:cNvSpPr txBox="1">
            <a:spLocks/>
          </p:cNvSpPr>
          <p:nvPr/>
        </p:nvSpPr>
        <p:spPr>
          <a:xfrm>
            <a:off x="14550144" y="10416319"/>
            <a:ext cx="8945961" cy="834775"/>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000" kern="1200" dirty="0" smtClean="0">
                <a:solidFill>
                  <a:srgbClr val="0F0F0F">
                    <a:alpha val="100000"/>
                  </a:srgbClr>
                </a:solidFill>
                <a:latin typeface="Segoe UI Variable Text Semibold" pitchFamily="34" charset="0"/>
                <a:ea typeface="Segoe UI Variable Text Semibold" pitchFamily="34" charset="-122"/>
                <a:cs typeface="Segoe UI Variable Text Semibold" pitchFamily="34" charset="-12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3600" dirty="0">
                <a:solidFill>
                  <a:schemeClr val="accent1">
                    <a:lumMod val="40000"/>
                    <a:lumOff val="60000"/>
                  </a:schemeClr>
                </a:solidFill>
                <a:latin typeface="Poppins" panose="00000500000000000000" pitchFamily="2" charset="0"/>
                <a:cs typeface="Poppins" panose="00000500000000000000" pitchFamily="2" charset="0"/>
              </a:rPr>
              <a:t>Necesitamos una alternativa mejor</a:t>
            </a:r>
            <a:endParaRPr lang="en-US" sz="3600" kern="0" spc="-72" dirty="0">
              <a:solidFill>
                <a:schemeClr val="accent1">
                  <a:lumMod val="40000"/>
                  <a:lumOff val="60000"/>
                </a:schemeClr>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70828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706B79-35D1-5B2D-9EB3-BA43C4213769}"/>
              </a:ext>
            </a:extLst>
          </p:cNvPr>
          <p:cNvSpPr>
            <a:spLocks noGrp="1"/>
          </p:cNvSpPr>
          <p:nvPr>
            <p:ph type="body" sz="quarter" idx="10"/>
          </p:nvPr>
        </p:nvSpPr>
        <p:spPr/>
        <p:txBody>
          <a:bodyPr/>
          <a:lstStyle/>
          <a:p>
            <a:r>
              <a:rPr lang="en-US">
                <a:solidFill>
                  <a:schemeClr val="tx1"/>
                </a:solidFill>
              </a:rPr>
              <a:t>Title</a:t>
            </a:r>
          </a:p>
        </p:txBody>
      </p:sp>
      <p:sp>
        <p:nvSpPr>
          <p:cNvPr id="3" name="Text Placeholder 2">
            <a:extLst>
              <a:ext uri="{FF2B5EF4-FFF2-40B4-BE49-F238E27FC236}">
                <a16:creationId xmlns:a16="http://schemas.microsoft.com/office/drawing/2014/main" id="{079367AA-087F-6FFB-C42F-27DDB074FBB1}"/>
              </a:ext>
            </a:extLst>
          </p:cNvPr>
          <p:cNvSpPr>
            <a:spLocks noGrp="1"/>
          </p:cNvSpPr>
          <p:nvPr>
            <p:ph type="body" sz="quarter" idx="11"/>
          </p:nvPr>
        </p:nvSpPr>
        <p:spPr>
          <a:xfrm>
            <a:off x="8390021" y="1066799"/>
            <a:ext cx="1230606" cy="812165"/>
          </a:xfrm>
        </p:spPr>
        <p:txBody>
          <a:bodyPr/>
          <a:lstStyle/>
          <a:p>
            <a:r>
              <a:rPr lang="en-US">
                <a:solidFill>
                  <a:schemeClr val="accent1"/>
                </a:solidFill>
              </a:rPr>
              <a:t>01</a:t>
            </a:r>
          </a:p>
        </p:txBody>
      </p:sp>
      <p:sp>
        <p:nvSpPr>
          <p:cNvPr id="4" name="Text Placeholder 3">
            <a:extLst>
              <a:ext uri="{FF2B5EF4-FFF2-40B4-BE49-F238E27FC236}">
                <a16:creationId xmlns:a16="http://schemas.microsoft.com/office/drawing/2014/main" id="{DDDDEDC8-4D65-08E8-A620-D8C1FACAF3DD}"/>
              </a:ext>
            </a:extLst>
          </p:cNvPr>
          <p:cNvSpPr>
            <a:spLocks noGrp="1"/>
          </p:cNvSpPr>
          <p:nvPr>
            <p:ph type="body" sz="quarter" idx="13"/>
          </p:nvPr>
        </p:nvSpPr>
        <p:spPr/>
        <p:txBody>
          <a:bodyPr/>
          <a:lstStyle/>
          <a:p>
            <a:r>
              <a:rPr lang="en-US">
                <a:solidFill>
                  <a:schemeClr val="tx1"/>
                </a:solidFill>
              </a:rPr>
              <a:t>Table of contents</a:t>
            </a:r>
          </a:p>
        </p:txBody>
      </p:sp>
      <p:sp>
        <p:nvSpPr>
          <p:cNvPr id="6" name="Text Placeholder 5">
            <a:extLst>
              <a:ext uri="{FF2B5EF4-FFF2-40B4-BE49-F238E27FC236}">
                <a16:creationId xmlns:a16="http://schemas.microsoft.com/office/drawing/2014/main" id="{C880CFC9-49D7-3E50-74E4-BAD28092DE93}"/>
              </a:ext>
            </a:extLst>
          </p:cNvPr>
          <p:cNvSpPr>
            <a:spLocks noGrp="1"/>
          </p:cNvSpPr>
          <p:nvPr>
            <p:ph type="body" sz="quarter" idx="16"/>
          </p:nvPr>
        </p:nvSpPr>
        <p:spPr/>
        <p:txBody>
          <a:bodyPr/>
          <a:lstStyle/>
          <a:p>
            <a:r>
              <a:rPr lang="en-US">
                <a:solidFill>
                  <a:schemeClr val="tx1"/>
                </a:solidFill>
              </a:rPr>
              <a:t>Title</a:t>
            </a:r>
          </a:p>
        </p:txBody>
      </p:sp>
      <p:sp>
        <p:nvSpPr>
          <p:cNvPr id="7" name="Text Placeholder 6">
            <a:extLst>
              <a:ext uri="{FF2B5EF4-FFF2-40B4-BE49-F238E27FC236}">
                <a16:creationId xmlns:a16="http://schemas.microsoft.com/office/drawing/2014/main" id="{111DE975-0A68-4C9E-BAF8-E4600CD328BC}"/>
              </a:ext>
            </a:extLst>
          </p:cNvPr>
          <p:cNvSpPr>
            <a:spLocks noGrp="1"/>
          </p:cNvSpPr>
          <p:nvPr>
            <p:ph type="body" sz="quarter" idx="17"/>
          </p:nvPr>
        </p:nvSpPr>
        <p:spPr>
          <a:xfrm>
            <a:off x="8390021" y="1969624"/>
            <a:ext cx="1230606" cy="812165"/>
          </a:xfrm>
        </p:spPr>
        <p:txBody>
          <a:bodyPr/>
          <a:lstStyle/>
          <a:p>
            <a:r>
              <a:rPr lang="en-US">
                <a:solidFill>
                  <a:schemeClr val="accent1"/>
                </a:solidFill>
              </a:rPr>
              <a:t>02</a:t>
            </a:r>
          </a:p>
        </p:txBody>
      </p:sp>
      <p:sp>
        <p:nvSpPr>
          <p:cNvPr id="8" name="Text Placeholder 7">
            <a:extLst>
              <a:ext uri="{FF2B5EF4-FFF2-40B4-BE49-F238E27FC236}">
                <a16:creationId xmlns:a16="http://schemas.microsoft.com/office/drawing/2014/main" id="{93883103-7338-B453-E750-228F53DE46C6}"/>
              </a:ext>
            </a:extLst>
          </p:cNvPr>
          <p:cNvSpPr>
            <a:spLocks noGrp="1"/>
          </p:cNvSpPr>
          <p:nvPr>
            <p:ph type="body" sz="quarter" idx="18"/>
          </p:nvPr>
        </p:nvSpPr>
        <p:spPr/>
        <p:txBody>
          <a:bodyPr/>
          <a:lstStyle/>
          <a:p>
            <a:r>
              <a:rPr lang="en-US">
                <a:solidFill>
                  <a:schemeClr val="tx1"/>
                </a:solidFill>
              </a:rPr>
              <a:t>Title</a:t>
            </a:r>
          </a:p>
        </p:txBody>
      </p:sp>
      <p:sp>
        <p:nvSpPr>
          <p:cNvPr id="9" name="Text Placeholder 8">
            <a:extLst>
              <a:ext uri="{FF2B5EF4-FFF2-40B4-BE49-F238E27FC236}">
                <a16:creationId xmlns:a16="http://schemas.microsoft.com/office/drawing/2014/main" id="{E7E63908-5D85-1C06-5569-E0CFD3BBC70E}"/>
              </a:ext>
            </a:extLst>
          </p:cNvPr>
          <p:cNvSpPr>
            <a:spLocks noGrp="1"/>
          </p:cNvSpPr>
          <p:nvPr>
            <p:ph type="body" sz="quarter" idx="19"/>
          </p:nvPr>
        </p:nvSpPr>
        <p:spPr>
          <a:xfrm>
            <a:off x="8390021" y="2879557"/>
            <a:ext cx="1230606" cy="812165"/>
          </a:xfrm>
        </p:spPr>
        <p:txBody>
          <a:bodyPr/>
          <a:lstStyle/>
          <a:p>
            <a:r>
              <a:rPr lang="en-US">
                <a:solidFill>
                  <a:schemeClr val="accent1"/>
                </a:solidFill>
              </a:rPr>
              <a:t>03</a:t>
            </a:r>
          </a:p>
        </p:txBody>
      </p:sp>
      <p:sp>
        <p:nvSpPr>
          <p:cNvPr id="10" name="Text Placeholder 9">
            <a:extLst>
              <a:ext uri="{FF2B5EF4-FFF2-40B4-BE49-F238E27FC236}">
                <a16:creationId xmlns:a16="http://schemas.microsoft.com/office/drawing/2014/main" id="{116A4460-D81A-7200-9CBA-5784FE7319FB}"/>
              </a:ext>
            </a:extLst>
          </p:cNvPr>
          <p:cNvSpPr>
            <a:spLocks noGrp="1"/>
          </p:cNvSpPr>
          <p:nvPr>
            <p:ph type="body" sz="quarter" idx="20"/>
          </p:nvPr>
        </p:nvSpPr>
        <p:spPr/>
        <p:txBody>
          <a:bodyPr/>
          <a:lstStyle/>
          <a:p>
            <a:r>
              <a:rPr lang="en-US">
                <a:solidFill>
                  <a:schemeClr val="tx1"/>
                </a:solidFill>
              </a:rPr>
              <a:t>Title</a:t>
            </a:r>
          </a:p>
        </p:txBody>
      </p:sp>
      <p:sp>
        <p:nvSpPr>
          <p:cNvPr id="11" name="Text Placeholder 10">
            <a:extLst>
              <a:ext uri="{FF2B5EF4-FFF2-40B4-BE49-F238E27FC236}">
                <a16:creationId xmlns:a16="http://schemas.microsoft.com/office/drawing/2014/main" id="{AD489DBC-E2E7-F2EB-17EB-1FCEF03A4DA1}"/>
              </a:ext>
            </a:extLst>
          </p:cNvPr>
          <p:cNvSpPr>
            <a:spLocks noGrp="1"/>
          </p:cNvSpPr>
          <p:nvPr>
            <p:ph type="body" sz="quarter" idx="21"/>
          </p:nvPr>
        </p:nvSpPr>
        <p:spPr>
          <a:xfrm>
            <a:off x="8390021" y="3789490"/>
            <a:ext cx="1230606" cy="812165"/>
          </a:xfrm>
        </p:spPr>
        <p:txBody>
          <a:bodyPr/>
          <a:lstStyle/>
          <a:p>
            <a:r>
              <a:rPr lang="en-US">
                <a:solidFill>
                  <a:schemeClr val="accent1"/>
                </a:solidFill>
              </a:rPr>
              <a:t>04</a:t>
            </a:r>
          </a:p>
        </p:txBody>
      </p:sp>
      <p:sp>
        <p:nvSpPr>
          <p:cNvPr id="12" name="Text Placeholder 11">
            <a:extLst>
              <a:ext uri="{FF2B5EF4-FFF2-40B4-BE49-F238E27FC236}">
                <a16:creationId xmlns:a16="http://schemas.microsoft.com/office/drawing/2014/main" id="{8F9A7F81-219C-0B5C-508C-3D9303CB08AB}"/>
              </a:ext>
            </a:extLst>
          </p:cNvPr>
          <p:cNvSpPr>
            <a:spLocks noGrp="1"/>
          </p:cNvSpPr>
          <p:nvPr>
            <p:ph type="body" sz="quarter" idx="22"/>
          </p:nvPr>
        </p:nvSpPr>
        <p:spPr/>
        <p:txBody>
          <a:bodyPr/>
          <a:lstStyle/>
          <a:p>
            <a:r>
              <a:rPr lang="en-US">
                <a:solidFill>
                  <a:schemeClr val="tx1"/>
                </a:solidFill>
              </a:rPr>
              <a:t>Title</a:t>
            </a:r>
          </a:p>
        </p:txBody>
      </p:sp>
      <p:sp>
        <p:nvSpPr>
          <p:cNvPr id="13" name="Text Placeholder 12">
            <a:extLst>
              <a:ext uri="{FF2B5EF4-FFF2-40B4-BE49-F238E27FC236}">
                <a16:creationId xmlns:a16="http://schemas.microsoft.com/office/drawing/2014/main" id="{BE762D52-197E-253E-4FE1-7BF688780597}"/>
              </a:ext>
            </a:extLst>
          </p:cNvPr>
          <p:cNvSpPr>
            <a:spLocks noGrp="1"/>
          </p:cNvSpPr>
          <p:nvPr>
            <p:ph type="body" sz="quarter" idx="23"/>
          </p:nvPr>
        </p:nvSpPr>
        <p:spPr>
          <a:xfrm>
            <a:off x="8390021" y="4699423"/>
            <a:ext cx="1230606" cy="812165"/>
          </a:xfrm>
        </p:spPr>
        <p:txBody>
          <a:bodyPr/>
          <a:lstStyle/>
          <a:p>
            <a:r>
              <a:rPr lang="en-US">
                <a:solidFill>
                  <a:schemeClr val="accent1"/>
                </a:solidFill>
              </a:rPr>
              <a:t>05</a:t>
            </a:r>
          </a:p>
        </p:txBody>
      </p:sp>
      <p:sp>
        <p:nvSpPr>
          <p:cNvPr id="14" name="Text Placeholder 13">
            <a:extLst>
              <a:ext uri="{FF2B5EF4-FFF2-40B4-BE49-F238E27FC236}">
                <a16:creationId xmlns:a16="http://schemas.microsoft.com/office/drawing/2014/main" id="{739D0C5C-BB44-9117-CB22-332696D05F3E}"/>
              </a:ext>
            </a:extLst>
          </p:cNvPr>
          <p:cNvSpPr>
            <a:spLocks noGrp="1"/>
          </p:cNvSpPr>
          <p:nvPr>
            <p:ph type="body" sz="quarter" idx="24"/>
          </p:nvPr>
        </p:nvSpPr>
        <p:spPr/>
        <p:txBody>
          <a:bodyPr/>
          <a:lstStyle/>
          <a:p>
            <a:r>
              <a:rPr lang="en-US">
                <a:solidFill>
                  <a:schemeClr val="tx1"/>
                </a:solidFill>
              </a:rPr>
              <a:t>Title</a:t>
            </a:r>
          </a:p>
        </p:txBody>
      </p:sp>
      <p:sp>
        <p:nvSpPr>
          <p:cNvPr id="15" name="Text Placeholder 14">
            <a:extLst>
              <a:ext uri="{FF2B5EF4-FFF2-40B4-BE49-F238E27FC236}">
                <a16:creationId xmlns:a16="http://schemas.microsoft.com/office/drawing/2014/main" id="{DBE720E1-C6EC-2C08-4CFC-1ED858C90457}"/>
              </a:ext>
            </a:extLst>
          </p:cNvPr>
          <p:cNvSpPr>
            <a:spLocks noGrp="1"/>
          </p:cNvSpPr>
          <p:nvPr>
            <p:ph type="body" sz="quarter" idx="25"/>
          </p:nvPr>
        </p:nvSpPr>
        <p:spPr>
          <a:xfrm>
            <a:off x="8390021" y="5609356"/>
            <a:ext cx="1230606" cy="812165"/>
          </a:xfrm>
        </p:spPr>
        <p:txBody>
          <a:bodyPr/>
          <a:lstStyle/>
          <a:p>
            <a:r>
              <a:rPr lang="en-US">
                <a:solidFill>
                  <a:schemeClr val="accent1"/>
                </a:solidFill>
              </a:rPr>
              <a:t>06</a:t>
            </a:r>
          </a:p>
        </p:txBody>
      </p:sp>
      <p:sp>
        <p:nvSpPr>
          <p:cNvPr id="16" name="Text Placeholder 15">
            <a:extLst>
              <a:ext uri="{FF2B5EF4-FFF2-40B4-BE49-F238E27FC236}">
                <a16:creationId xmlns:a16="http://schemas.microsoft.com/office/drawing/2014/main" id="{731AF6D0-142B-B33E-C8A9-DEBBFD108602}"/>
              </a:ext>
            </a:extLst>
          </p:cNvPr>
          <p:cNvSpPr>
            <a:spLocks noGrp="1"/>
          </p:cNvSpPr>
          <p:nvPr>
            <p:ph type="body" sz="quarter" idx="26"/>
          </p:nvPr>
        </p:nvSpPr>
        <p:spPr/>
        <p:txBody>
          <a:bodyPr/>
          <a:lstStyle/>
          <a:p>
            <a:r>
              <a:rPr lang="en-US">
                <a:solidFill>
                  <a:schemeClr val="tx1"/>
                </a:solidFill>
              </a:rPr>
              <a:t>Title</a:t>
            </a:r>
          </a:p>
        </p:txBody>
      </p:sp>
      <p:sp>
        <p:nvSpPr>
          <p:cNvPr id="17" name="Text Placeholder 16">
            <a:extLst>
              <a:ext uri="{FF2B5EF4-FFF2-40B4-BE49-F238E27FC236}">
                <a16:creationId xmlns:a16="http://schemas.microsoft.com/office/drawing/2014/main" id="{997DADF7-B9BB-1B4A-6827-3CA2303A5CBF}"/>
              </a:ext>
            </a:extLst>
          </p:cNvPr>
          <p:cNvSpPr>
            <a:spLocks noGrp="1"/>
          </p:cNvSpPr>
          <p:nvPr>
            <p:ph type="body" sz="quarter" idx="27"/>
          </p:nvPr>
        </p:nvSpPr>
        <p:spPr>
          <a:xfrm>
            <a:off x="8390021" y="6519289"/>
            <a:ext cx="1230606" cy="812165"/>
          </a:xfrm>
        </p:spPr>
        <p:txBody>
          <a:bodyPr/>
          <a:lstStyle/>
          <a:p>
            <a:r>
              <a:rPr lang="en-US">
                <a:solidFill>
                  <a:schemeClr val="accent1"/>
                </a:solidFill>
              </a:rPr>
              <a:t>07</a:t>
            </a:r>
          </a:p>
        </p:txBody>
      </p:sp>
      <p:sp>
        <p:nvSpPr>
          <p:cNvPr id="18" name="Text Placeholder 17">
            <a:extLst>
              <a:ext uri="{FF2B5EF4-FFF2-40B4-BE49-F238E27FC236}">
                <a16:creationId xmlns:a16="http://schemas.microsoft.com/office/drawing/2014/main" id="{789D749D-9F7A-31BF-62D7-53EB1E50C9FE}"/>
              </a:ext>
            </a:extLst>
          </p:cNvPr>
          <p:cNvSpPr>
            <a:spLocks noGrp="1"/>
          </p:cNvSpPr>
          <p:nvPr>
            <p:ph type="body" sz="quarter" idx="28"/>
          </p:nvPr>
        </p:nvSpPr>
        <p:spPr/>
        <p:txBody>
          <a:bodyPr/>
          <a:lstStyle/>
          <a:p>
            <a:r>
              <a:rPr lang="en-US">
                <a:solidFill>
                  <a:schemeClr val="tx1"/>
                </a:solidFill>
              </a:rPr>
              <a:t>Title</a:t>
            </a:r>
          </a:p>
        </p:txBody>
      </p:sp>
      <p:sp>
        <p:nvSpPr>
          <p:cNvPr id="19" name="Text Placeholder 18">
            <a:extLst>
              <a:ext uri="{FF2B5EF4-FFF2-40B4-BE49-F238E27FC236}">
                <a16:creationId xmlns:a16="http://schemas.microsoft.com/office/drawing/2014/main" id="{AFF693CA-7538-C46E-ADE3-95BF85A2242D}"/>
              </a:ext>
            </a:extLst>
          </p:cNvPr>
          <p:cNvSpPr>
            <a:spLocks noGrp="1"/>
          </p:cNvSpPr>
          <p:nvPr>
            <p:ph type="body" sz="quarter" idx="29"/>
          </p:nvPr>
        </p:nvSpPr>
        <p:spPr>
          <a:xfrm>
            <a:off x="8390021" y="7429222"/>
            <a:ext cx="1230606" cy="812165"/>
          </a:xfrm>
        </p:spPr>
        <p:txBody>
          <a:bodyPr/>
          <a:lstStyle/>
          <a:p>
            <a:r>
              <a:rPr lang="en-US">
                <a:solidFill>
                  <a:schemeClr val="accent1"/>
                </a:solidFill>
              </a:rPr>
              <a:t>08</a:t>
            </a:r>
          </a:p>
        </p:txBody>
      </p:sp>
    </p:spTree>
    <p:extLst>
      <p:ext uri="{BB962C8B-B14F-4D97-AF65-F5344CB8AC3E}">
        <p14:creationId xmlns:p14="http://schemas.microsoft.com/office/powerpoint/2010/main" val="2459951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AFE021-9C12-7049-2E6C-89875EC3EB65}"/>
              </a:ext>
            </a:extLst>
          </p:cNvPr>
          <p:cNvSpPr>
            <a:spLocks noGrp="1"/>
          </p:cNvSpPr>
          <p:nvPr>
            <p:ph type="body" sz="quarter" idx="10"/>
          </p:nvPr>
        </p:nvSpPr>
        <p:spPr/>
        <p:txBody>
          <a:bodyPr/>
          <a:lstStyle/>
          <a:p>
            <a:r>
              <a:rPr lang="en-US" b="1"/>
              <a:t>Feature list</a:t>
            </a:r>
          </a:p>
        </p:txBody>
      </p:sp>
      <p:sp>
        <p:nvSpPr>
          <p:cNvPr id="3" name="Text Placeholder 2">
            <a:extLst>
              <a:ext uri="{FF2B5EF4-FFF2-40B4-BE49-F238E27FC236}">
                <a16:creationId xmlns:a16="http://schemas.microsoft.com/office/drawing/2014/main" id="{D5785372-5E3A-D77C-89DF-A5C0B906E6FD}"/>
              </a:ext>
            </a:extLst>
          </p:cNvPr>
          <p:cNvSpPr>
            <a:spLocks noGrp="1"/>
          </p:cNvSpPr>
          <p:nvPr>
            <p:ph type="body" sz="quarter" idx="11"/>
          </p:nvPr>
        </p:nvSpPr>
        <p:spPr/>
        <p:txBody>
          <a:bodyPr/>
          <a:lstStyle/>
          <a:p>
            <a:r>
              <a:rPr lang="en-US" b="0">
                <a:solidFill>
                  <a:schemeClr val="bg2">
                    <a:lumMod val="75000"/>
                  </a:schemeClr>
                </a:solidFill>
              </a:rPr>
              <a:t>Subtitle</a:t>
            </a:r>
          </a:p>
        </p:txBody>
      </p:sp>
      <p:sp>
        <p:nvSpPr>
          <p:cNvPr id="4" name="Text Placeholder 3">
            <a:extLst>
              <a:ext uri="{FF2B5EF4-FFF2-40B4-BE49-F238E27FC236}">
                <a16:creationId xmlns:a16="http://schemas.microsoft.com/office/drawing/2014/main" id="{F287D1C5-03BA-9564-06F5-8DA076E36DEC}"/>
              </a:ext>
            </a:extLst>
          </p:cNvPr>
          <p:cNvSpPr>
            <a:spLocks noGrp="1"/>
          </p:cNvSpPr>
          <p:nvPr>
            <p:ph type="body" sz="quarter" idx="13"/>
          </p:nvPr>
        </p:nvSpPr>
        <p:spPr/>
        <p:txBody>
          <a:bodyPr/>
          <a:lstStyle/>
          <a:p>
            <a:r>
              <a:rPr lang="en-US"/>
              <a:t>New features in new release</a:t>
            </a:r>
          </a:p>
        </p:txBody>
      </p:sp>
      <p:sp>
        <p:nvSpPr>
          <p:cNvPr id="5" name="Text Placeholder 4">
            <a:extLst>
              <a:ext uri="{FF2B5EF4-FFF2-40B4-BE49-F238E27FC236}">
                <a16:creationId xmlns:a16="http://schemas.microsoft.com/office/drawing/2014/main" id="{5CF38C20-6019-B16A-2DB4-80747F879BA5}"/>
              </a:ext>
            </a:extLst>
          </p:cNvPr>
          <p:cNvSpPr>
            <a:spLocks noGrp="1"/>
          </p:cNvSpPr>
          <p:nvPr>
            <p:ph type="body" sz="quarter" idx="4294967295"/>
          </p:nvPr>
        </p:nvSpPr>
        <p:spPr>
          <a:xfrm>
            <a:off x="1541978" y="5626101"/>
            <a:ext cx="9866506" cy="939800"/>
          </a:xfrm>
          <a:prstGeom prst="rect">
            <a:avLst/>
          </a:prstGeom>
        </p:spPr>
        <p:txBody>
          <a:bodyPr anchor="ctr"/>
          <a:lstStyle/>
          <a:p>
            <a:pPr marL="0" indent="0">
              <a:buNone/>
            </a:pPr>
            <a:r>
              <a:rPr lang="en-US">
                <a:latin typeface="Aptos" panose="020B0004020202020204" pitchFamily="34" charset="0"/>
              </a:rPr>
              <a:t>This list item can also work as a bullet point</a:t>
            </a:r>
          </a:p>
        </p:txBody>
      </p:sp>
      <p:sp>
        <p:nvSpPr>
          <p:cNvPr id="6" name="Text Placeholder 5">
            <a:extLst>
              <a:ext uri="{FF2B5EF4-FFF2-40B4-BE49-F238E27FC236}">
                <a16:creationId xmlns:a16="http://schemas.microsoft.com/office/drawing/2014/main" id="{6CA0CFFC-7473-2352-60D2-5625295689F6}"/>
              </a:ext>
            </a:extLst>
          </p:cNvPr>
          <p:cNvSpPr>
            <a:spLocks noGrp="1"/>
          </p:cNvSpPr>
          <p:nvPr>
            <p:ph type="body" sz="quarter" idx="4294967295"/>
          </p:nvPr>
        </p:nvSpPr>
        <p:spPr>
          <a:xfrm>
            <a:off x="12946578" y="5626101"/>
            <a:ext cx="9866506" cy="939800"/>
          </a:xfrm>
          <a:prstGeom prst="rect">
            <a:avLst/>
          </a:prstGeom>
        </p:spPr>
        <p:txBody>
          <a:bodyPr anchor="ctr"/>
          <a:lstStyle/>
          <a:p>
            <a:pPr marL="0" indent="0">
              <a:buNone/>
            </a:pPr>
            <a:r>
              <a:rPr lang="en-US">
                <a:latin typeface="Aptos" panose="020B0004020202020204" pitchFamily="34" charset="0"/>
              </a:rPr>
              <a:t>This list item can also work as a bullet point</a:t>
            </a:r>
          </a:p>
        </p:txBody>
      </p:sp>
      <p:sp>
        <p:nvSpPr>
          <p:cNvPr id="7" name="Text Placeholder 6">
            <a:extLst>
              <a:ext uri="{FF2B5EF4-FFF2-40B4-BE49-F238E27FC236}">
                <a16:creationId xmlns:a16="http://schemas.microsoft.com/office/drawing/2014/main" id="{ABFC92CB-5DE9-DE8A-3E0E-D0BA7B526CD1}"/>
              </a:ext>
            </a:extLst>
          </p:cNvPr>
          <p:cNvSpPr>
            <a:spLocks noGrp="1"/>
          </p:cNvSpPr>
          <p:nvPr>
            <p:ph type="body" sz="quarter" idx="4294967295"/>
          </p:nvPr>
        </p:nvSpPr>
        <p:spPr>
          <a:xfrm>
            <a:off x="1541978" y="7353301"/>
            <a:ext cx="9866506" cy="939800"/>
          </a:xfrm>
          <a:prstGeom prst="rect">
            <a:avLst/>
          </a:prstGeom>
        </p:spPr>
        <p:txBody>
          <a:bodyPr anchor="ctr"/>
          <a:lstStyle/>
          <a:p>
            <a:pPr marL="0" indent="0">
              <a:buNone/>
            </a:pPr>
            <a:r>
              <a:rPr lang="en-US">
                <a:latin typeface="Aptos" panose="020B0004020202020204" pitchFamily="34" charset="0"/>
              </a:rPr>
              <a:t>This list item can also work as a bullet point</a:t>
            </a:r>
          </a:p>
        </p:txBody>
      </p:sp>
      <p:sp>
        <p:nvSpPr>
          <p:cNvPr id="8" name="Text Placeholder 7">
            <a:extLst>
              <a:ext uri="{FF2B5EF4-FFF2-40B4-BE49-F238E27FC236}">
                <a16:creationId xmlns:a16="http://schemas.microsoft.com/office/drawing/2014/main" id="{7BBC362C-209D-119B-7EBD-2A6C15F53003}"/>
              </a:ext>
            </a:extLst>
          </p:cNvPr>
          <p:cNvSpPr>
            <a:spLocks noGrp="1"/>
          </p:cNvSpPr>
          <p:nvPr>
            <p:ph type="body" sz="quarter" idx="4294967295"/>
          </p:nvPr>
        </p:nvSpPr>
        <p:spPr>
          <a:xfrm>
            <a:off x="12946578" y="7353301"/>
            <a:ext cx="9866506" cy="939800"/>
          </a:xfrm>
          <a:prstGeom prst="rect">
            <a:avLst/>
          </a:prstGeom>
        </p:spPr>
        <p:txBody>
          <a:bodyPr anchor="ctr"/>
          <a:lstStyle/>
          <a:p>
            <a:pPr marL="0" indent="0">
              <a:buNone/>
            </a:pPr>
            <a:r>
              <a:rPr lang="en-US">
                <a:latin typeface="Aptos" panose="020B0004020202020204" pitchFamily="34" charset="0"/>
              </a:rPr>
              <a:t>This list item can also work as a bullet point</a:t>
            </a:r>
          </a:p>
        </p:txBody>
      </p:sp>
      <p:sp>
        <p:nvSpPr>
          <p:cNvPr id="9" name="Text Placeholder 8">
            <a:extLst>
              <a:ext uri="{FF2B5EF4-FFF2-40B4-BE49-F238E27FC236}">
                <a16:creationId xmlns:a16="http://schemas.microsoft.com/office/drawing/2014/main" id="{626C32B4-FB70-DA5E-8D2A-8985A25CAE0A}"/>
              </a:ext>
            </a:extLst>
          </p:cNvPr>
          <p:cNvSpPr>
            <a:spLocks noGrp="1"/>
          </p:cNvSpPr>
          <p:nvPr>
            <p:ph type="body" sz="quarter" idx="4294967295"/>
          </p:nvPr>
        </p:nvSpPr>
        <p:spPr>
          <a:xfrm>
            <a:off x="1541978" y="9080501"/>
            <a:ext cx="9866506" cy="939800"/>
          </a:xfrm>
          <a:prstGeom prst="rect">
            <a:avLst/>
          </a:prstGeom>
        </p:spPr>
        <p:txBody>
          <a:bodyPr anchor="ctr"/>
          <a:lstStyle/>
          <a:p>
            <a:pPr marL="0" indent="0">
              <a:buNone/>
            </a:pPr>
            <a:r>
              <a:rPr lang="en-US">
                <a:latin typeface="Aptos" panose="020B0004020202020204" pitchFamily="34" charset="0"/>
                <a:cs typeface="Arial" panose="020B0604020202020204" pitchFamily="34" charset="0"/>
              </a:rPr>
              <a:t>This list item can also work as a bullet point</a:t>
            </a:r>
          </a:p>
        </p:txBody>
      </p:sp>
      <p:sp>
        <p:nvSpPr>
          <p:cNvPr id="10" name="Text Placeholder 9">
            <a:extLst>
              <a:ext uri="{FF2B5EF4-FFF2-40B4-BE49-F238E27FC236}">
                <a16:creationId xmlns:a16="http://schemas.microsoft.com/office/drawing/2014/main" id="{728442C2-E621-0592-18FD-2CE5DA8D0347}"/>
              </a:ext>
            </a:extLst>
          </p:cNvPr>
          <p:cNvSpPr>
            <a:spLocks noGrp="1"/>
          </p:cNvSpPr>
          <p:nvPr>
            <p:ph type="body" sz="quarter" idx="4294967295"/>
          </p:nvPr>
        </p:nvSpPr>
        <p:spPr>
          <a:xfrm>
            <a:off x="12946578" y="9080501"/>
            <a:ext cx="9866506" cy="939800"/>
          </a:xfrm>
          <a:prstGeom prst="rect">
            <a:avLst/>
          </a:prstGeom>
        </p:spPr>
        <p:txBody>
          <a:bodyPr anchor="ctr"/>
          <a:lstStyle/>
          <a:p>
            <a:pPr marL="0" indent="0">
              <a:buNone/>
            </a:pPr>
            <a:r>
              <a:rPr lang="en-US">
                <a:latin typeface="Aptos" panose="020B0004020202020204" pitchFamily="34" charset="0"/>
              </a:rPr>
              <a:t>This list item can also work as a bullet point</a:t>
            </a:r>
          </a:p>
        </p:txBody>
      </p:sp>
    </p:spTree>
    <p:extLst>
      <p:ext uri="{BB962C8B-B14F-4D97-AF65-F5344CB8AC3E}">
        <p14:creationId xmlns:p14="http://schemas.microsoft.com/office/powerpoint/2010/main" val="2046292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398B3B-460D-AA3A-D075-32AE2EFEE6BC}"/>
              </a:ext>
            </a:extLst>
          </p:cNvPr>
          <p:cNvSpPr>
            <a:spLocks noGrp="1"/>
          </p:cNvSpPr>
          <p:nvPr>
            <p:ph type="body" sz="quarter" idx="10"/>
          </p:nvPr>
        </p:nvSpPr>
        <p:spPr>
          <a:xfrm>
            <a:off x="1703385" y="2137336"/>
            <a:ext cx="19053495" cy="7026762"/>
          </a:xfrm>
        </p:spPr>
        <p:txBody>
          <a:bodyPr/>
          <a:lstStyle/>
          <a:p>
            <a:r>
              <a:rPr lang="en-US">
                <a:solidFill>
                  <a:schemeClr val="accent5">
                    <a:lumMod val="50000"/>
                  </a:schemeClr>
                </a:solidFill>
              </a:rPr>
              <a:t>The Microsoft technology made it easy for us. It just works. We saved months of development time in the process.</a:t>
            </a:r>
          </a:p>
        </p:txBody>
      </p:sp>
      <p:sp>
        <p:nvSpPr>
          <p:cNvPr id="3" name="Text Placeholder 2">
            <a:extLst>
              <a:ext uri="{FF2B5EF4-FFF2-40B4-BE49-F238E27FC236}">
                <a16:creationId xmlns:a16="http://schemas.microsoft.com/office/drawing/2014/main" id="{53591B72-E26F-3E48-CEE3-A4FC330DA324}"/>
              </a:ext>
            </a:extLst>
          </p:cNvPr>
          <p:cNvSpPr>
            <a:spLocks noGrp="1"/>
          </p:cNvSpPr>
          <p:nvPr>
            <p:ph type="body" sz="quarter" idx="11"/>
          </p:nvPr>
        </p:nvSpPr>
        <p:spPr>
          <a:xfrm>
            <a:off x="1806033" y="8127088"/>
            <a:ext cx="6370637" cy="455176"/>
          </a:xfrm>
        </p:spPr>
        <p:txBody>
          <a:bodyPr/>
          <a:lstStyle/>
          <a:p>
            <a:pPr>
              <a:lnSpc>
                <a:spcPts val="2800"/>
              </a:lnSpc>
            </a:pPr>
            <a:r>
              <a:rPr lang="en-US" sz="2200">
                <a:solidFill>
                  <a:schemeClr val="tx1"/>
                </a:solidFill>
                <a:latin typeface="Aptos" panose="020B0004020202020204" pitchFamily="34" charset="0"/>
              </a:rPr>
              <a:t>Name and Last Name</a:t>
            </a:r>
          </a:p>
        </p:txBody>
      </p:sp>
      <p:sp>
        <p:nvSpPr>
          <p:cNvPr id="4" name="Text Placeholder 3">
            <a:extLst>
              <a:ext uri="{FF2B5EF4-FFF2-40B4-BE49-F238E27FC236}">
                <a16:creationId xmlns:a16="http://schemas.microsoft.com/office/drawing/2014/main" id="{68E4C24C-0D82-C0CD-BE10-DCC05C11CFA2}"/>
              </a:ext>
            </a:extLst>
          </p:cNvPr>
          <p:cNvSpPr>
            <a:spLocks noGrp="1"/>
          </p:cNvSpPr>
          <p:nvPr>
            <p:ph type="body" sz="quarter" idx="12"/>
          </p:nvPr>
        </p:nvSpPr>
        <p:spPr>
          <a:xfrm>
            <a:off x="1806033" y="8539073"/>
            <a:ext cx="6370637" cy="455176"/>
          </a:xfrm>
        </p:spPr>
        <p:txBody>
          <a:bodyPr/>
          <a:lstStyle/>
          <a:p>
            <a:r>
              <a:rPr lang="en-US" kern="0" spc="-48">
                <a:solidFill>
                  <a:schemeClr val="accent3">
                    <a:lumMod val="50000"/>
                  </a:schemeClr>
                </a:solidFill>
                <a:latin typeface="Aptos" panose="020B0004020202020204" pitchFamily="34" charset="0"/>
                <a:ea typeface="Segoe UI Variable Display Semibold" pitchFamily="34" charset="-122"/>
              </a:rPr>
              <a:t>System Administrator</a:t>
            </a:r>
            <a:endParaRPr lang="en-US" sz="2000">
              <a:solidFill>
                <a:schemeClr val="accent3">
                  <a:lumMod val="50000"/>
                </a:schemeClr>
              </a:solidFill>
              <a:latin typeface="Aptos" panose="020B0004020202020204" pitchFamily="34" charset="0"/>
            </a:endParaRPr>
          </a:p>
        </p:txBody>
      </p:sp>
    </p:spTree>
    <p:extLst>
      <p:ext uri="{BB962C8B-B14F-4D97-AF65-F5344CB8AC3E}">
        <p14:creationId xmlns:p14="http://schemas.microsoft.com/office/powerpoint/2010/main" val="155937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79B086-1BCC-01C5-EADA-0779446D84BE}"/>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E77D750D-384A-CBEE-99B5-BB578FAC020B}"/>
              </a:ext>
            </a:extLst>
          </p:cNvPr>
          <p:cNvSpPr>
            <a:spLocks noGrp="1"/>
          </p:cNvSpPr>
          <p:nvPr>
            <p:ph type="body" sz="quarter" idx="11"/>
          </p:nvPr>
        </p:nvSpPr>
        <p:spPr/>
        <p:txBody>
          <a:bodyPr/>
          <a:lstStyle/>
          <a:p>
            <a:r>
              <a:rPr lang="en-US">
                <a:solidFill>
                  <a:schemeClr val="bg2">
                    <a:lumMod val="75000"/>
                  </a:schemeClr>
                </a:solidFill>
              </a:rPr>
              <a:t>Subtitle</a:t>
            </a:r>
          </a:p>
        </p:txBody>
      </p:sp>
      <p:graphicFrame>
        <p:nvGraphicFramePr>
          <p:cNvPr id="8" name="Chart Placeholder 7">
            <a:extLst>
              <a:ext uri="{FF2B5EF4-FFF2-40B4-BE49-F238E27FC236}">
                <a16:creationId xmlns:a16="http://schemas.microsoft.com/office/drawing/2014/main" id="{43A63B18-C8C8-5F95-581A-C8882C36EC4C}"/>
              </a:ext>
            </a:extLst>
          </p:cNvPr>
          <p:cNvGraphicFramePr>
            <a:graphicFrameLocks noGrp="1"/>
          </p:cNvGraphicFramePr>
          <p:nvPr>
            <p:ph type="chart" sz="quarter" idx="12"/>
            <p:extLst>
              <p:ext uri="{D42A27DB-BD31-4B8C-83A1-F6EECF244321}">
                <p14:modId xmlns:p14="http://schemas.microsoft.com/office/powerpoint/2010/main" val="1223399773"/>
              </p:ext>
            </p:extLst>
          </p:nvPr>
        </p:nvGraphicFramePr>
        <p:xfrm>
          <a:off x="5624513" y="3733800"/>
          <a:ext cx="13138150" cy="7466013"/>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1">
            <a:extLst>
              <a:ext uri="{FF2B5EF4-FFF2-40B4-BE49-F238E27FC236}">
                <a16:creationId xmlns:a16="http://schemas.microsoft.com/office/drawing/2014/main" id="{3831073B-B07D-FC31-A278-60EBB272E388}"/>
              </a:ext>
            </a:extLst>
          </p:cNvPr>
          <p:cNvSpPr txBox="1">
            <a:spLocks/>
          </p:cNvSpPr>
          <p:nvPr/>
        </p:nvSpPr>
        <p:spPr>
          <a:xfrm>
            <a:off x="10916019" y="6724650"/>
            <a:ext cx="2593235" cy="939800"/>
          </a:xfrm>
          <a:prstGeom prst="rect">
            <a:avLst/>
          </a:prstGeom>
        </p:spPr>
        <p:txBody>
          <a:bodyPr/>
          <a:lstStyle>
            <a:lvl1pPr marL="0" indent="0" algn="l" defTabSz="914400" rtl="0" eaLnBrk="1" latinLnBrk="0" hangingPunct="1">
              <a:lnSpc>
                <a:spcPts val="6800"/>
              </a:lnSpc>
              <a:spcBef>
                <a:spcPct val="20000"/>
              </a:spcBef>
              <a:buFont typeface="Arial" pitchFamily="34" charset="0"/>
              <a:buNone/>
              <a:defRPr lang="en-US" sz="6000" kern="0" spc="-120" dirty="0" smtClean="0">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latin typeface="Poppins" pitchFamily="2" charset="77"/>
                <a:cs typeface="Poppins" pitchFamily="2" charset="77"/>
              </a:rPr>
              <a:t>FY25</a:t>
            </a:r>
          </a:p>
        </p:txBody>
      </p:sp>
    </p:spTree>
    <p:extLst>
      <p:ext uri="{BB962C8B-B14F-4D97-AF65-F5344CB8AC3E}">
        <p14:creationId xmlns:p14="http://schemas.microsoft.com/office/powerpoint/2010/main" val="1339811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9CE2B5-C6A4-6EAC-CF46-84CEB6331001}"/>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E1214787-8D59-F5A9-2EC5-40A3F81C6D21}"/>
              </a:ext>
            </a:extLst>
          </p:cNvPr>
          <p:cNvSpPr>
            <a:spLocks noGrp="1"/>
          </p:cNvSpPr>
          <p:nvPr>
            <p:ph type="body" sz="quarter" idx="11"/>
          </p:nvPr>
        </p:nvSpPr>
        <p:spPr/>
        <p:txBody>
          <a:bodyPr/>
          <a:lstStyle/>
          <a:p>
            <a:r>
              <a:rPr lang="en-US">
                <a:solidFill>
                  <a:schemeClr val="bg2">
                    <a:lumMod val="75000"/>
                  </a:schemeClr>
                </a:solidFill>
              </a:rPr>
              <a:t>Subtitle</a:t>
            </a:r>
          </a:p>
        </p:txBody>
      </p:sp>
      <p:sp>
        <p:nvSpPr>
          <p:cNvPr id="4" name="Text Placeholder 3">
            <a:extLst>
              <a:ext uri="{FF2B5EF4-FFF2-40B4-BE49-F238E27FC236}">
                <a16:creationId xmlns:a16="http://schemas.microsoft.com/office/drawing/2014/main" id="{B61B3C89-1142-9FFA-4147-E9A9C4ACEE1A}"/>
              </a:ext>
            </a:extLst>
          </p:cNvPr>
          <p:cNvSpPr>
            <a:spLocks noGrp="1"/>
          </p:cNvSpPr>
          <p:nvPr>
            <p:ph type="body" sz="quarter" idx="12"/>
          </p:nvPr>
        </p:nvSpPr>
        <p:spPr/>
        <p:txBody>
          <a:bodyPr/>
          <a:lstStyle/>
          <a:p>
            <a:r>
              <a:rPr lang="en-US"/>
              <a:t>Card 2</a:t>
            </a:r>
          </a:p>
        </p:txBody>
      </p:sp>
      <p:sp>
        <p:nvSpPr>
          <p:cNvPr id="5" name="Text Placeholder 4">
            <a:extLst>
              <a:ext uri="{FF2B5EF4-FFF2-40B4-BE49-F238E27FC236}">
                <a16:creationId xmlns:a16="http://schemas.microsoft.com/office/drawing/2014/main" id="{E419BA43-F1DC-ED16-E51A-2835BECF9F50}"/>
              </a:ext>
            </a:extLst>
          </p:cNvPr>
          <p:cNvSpPr>
            <a:spLocks noGrp="1"/>
          </p:cNvSpPr>
          <p:nvPr>
            <p:ph type="body" sz="quarter" idx="13"/>
          </p:nvPr>
        </p:nvSpPr>
        <p:spPr/>
        <p:txBody>
          <a:bodyPr/>
          <a:lstStyle/>
          <a:p>
            <a:r>
              <a:rPr lang="en-US" spc="-96"/>
              <a:t>Subtitle</a:t>
            </a:r>
            <a:endParaRPr lang="en-US"/>
          </a:p>
        </p:txBody>
      </p:sp>
      <p:sp>
        <p:nvSpPr>
          <p:cNvPr id="6" name="Text Placeholder 5">
            <a:extLst>
              <a:ext uri="{FF2B5EF4-FFF2-40B4-BE49-F238E27FC236}">
                <a16:creationId xmlns:a16="http://schemas.microsoft.com/office/drawing/2014/main" id="{22D970D3-A841-B8E4-0BAB-BAEF6C8D4532}"/>
              </a:ext>
            </a:extLst>
          </p:cNvPr>
          <p:cNvSpPr>
            <a:spLocks noGrp="1"/>
          </p:cNvSpPr>
          <p:nvPr>
            <p:ph type="body" sz="quarter" idx="14"/>
          </p:nvPr>
        </p:nvSpPr>
        <p:spPr/>
        <p:txBody>
          <a:bodyPr/>
          <a:lstStyle/>
          <a:p>
            <a:r>
              <a:rPr lang="en-US"/>
              <a:t>Card 2</a:t>
            </a:r>
          </a:p>
        </p:txBody>
      </p:sp>
      <p:sp>
        <p:nvSpPr>
          <p:cNvPr id="7" name="Text Placeholder 6">
            <a:extLst>
              <a:ext uri="{FF2B5EF4-FFF2-40B4-BE49-F238E27FC236}">
                <a16:creationId xmlns:a16="http://schemas.microsoft.com/office/drawing/2014/main" id="{848BB1F9-B5D8-E648-C0F0-68E11C6B7C56}"/>
              </a:ext>
            </a:extLst>
          </p:cNvPr>
          <p:cNvSpPr>
            <a:spLocks noGrp="1"/>
          </p:cNvSpPr>
          <p:nvPr>
            <p:ph type="body" sz="quarter" idx="15"/>
          </p:nvPr>
        </p:nvSpPr>
        <p:spPr/>
        <p:txBody>
          <a:bodyPr/>
          <a:lstStyle/>
          <a:p>
            <a:r>
              <a:rPr lang="en-US" spc="-96"/>
              <a:t>Subtitle</a:t>
            </a:r>
            <a:endParaRPr lang="en-US"/>
          </a:p>
        </p:txBody>
      </p:sp>
      <p:sp>
        <p:nvSpPr>
          <p:cNvPr id="8" name="Text Placeholder 7">
            <a:extLst>
              <a:ext uri="{FF2B5EF4-FFF2-40B4-BE49-F238E27FC236}">
                <a16:creationId xmlns:a16="http://schemas.microsoft.com/office/drawing/2014/main" id="{027046ED-A492-9A5C-145F-275C17589600}"/>
              </a:ext>
            </a:extLst>
          </p:cNvPr>
          <p:cNvSpPr>
            <a:spLocks noGrp="1"/>
          </p:cNvSpPr>
          <p:nvPr>
            <p:ph type="body" sz="quarter" idx="16"/>
          </p:nvPr>
        </p:nvSpPr>
        <p:spPr/>
        <p:txBody>
          <a:bodyPr anchor="b"/>
          <a:lstStyle/>
          <a:p>
            <a:r>
              <a:rPr lang="en-US">
                <a:latin typeface="Aptos" panose="020B0004020202020204" pitchFamily="34" charset="0"/>
              </a:rPr>
              <a:t>Description</a:t>
            </a:r>
          </a:p>
        </p:txBody>
      </p:sp>
      <p:sp>
        <p:nvSpPr>
          <p:cNvPr id="9" name="Text Placeholder 8">
            <a:extLst>
              <a:ext uri="{FF2B5EF4-FFF2-40B4-BE49-F238E27FC236}">
                <a16:creationId xmlns:a16="http://schemas.microsoft.com/office/drawing/2014/main" id="{80867D82-2BAF-6F78-62D1-3418DCDF4833}"/>
              </a:ext>
            </a:extLst>
          </p:cNvPr>
          <p:cNvSpPr>
            <a:spLocks noGrp="1"/>
          </p:cNvSpPr>
          <p:nvPr>
            <p:ph type="body" sz="quarter" idx="17"/>
          </p:nvPr>
        </p:nvSpPr>
        <p:spPr/>
        <p:txBody>
          <a:bodyPr anchor="b"/>
          <a:lstStyle/>
          <a:p>
            <a:r>
              <a:rPr lang="en-US">
                <a:latin typeface="Aptos" panose="020B0004020202020204" pitchFamily="34" charset="0"/>
              </a:rPr>
              <a:t>Description</a:t>
            </a:r>
          </a:p>
        </p:txBody>
      </p:sp>
    </p:spTree>
    <p:extLst>
      <p:ext uri="{BB962C8B-B14F-4D97-AF65-F5344CB8AC3E}">
        <p14:creationId xmlns:p14="http://schemas.microsoft.com/office/powerpoint/2010/main" val="3268129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D187AEF9-B568-2A15-2AA0-929D67EB9A25}"/>
              </a:ext>
            </a:extLst>
          </p:cNvPr>
          <p:cNvSpPr/>
          <p:nvPr/>
        </p:nvSpPr>
        <p:spPr>
          <a:xfrm>
            <a:off x="1140566" y="5892801"/>
            <a:ext cx="7191802" cy="5232399"/>
          </a:xfrm>
          <a:prstGeom prst="roundRect">
            <a:avLst>
              <a:gd name="adj" fmla="val 537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oppins" pitchFamily="2" charset="77"/>
            </a:endParaRPr>
          </a:p>
        </p:txBody>
      </p:sp>
      <p:sp>
        <p:nvSpPr>
          <p:cNvPr id="13" name="Rounded Rectangle 12">
            <a:extLst>
              <a:ext uri="{FF2B5EF4-FFF2-40B4-BE49-F238E27FC236}">
                <a16:creationId xmlns:a16="http://schemas.microsoft.com/office/drawing/2014/main" id="{4C2B7E65-831F-3299-BC6C-F47A7D70CD47}"/>
              </a:ext>
            </a:extLst>
          </p:cNvPr>
          <p:cNvSpPr/>
          <p:nvPr/>
        </p:nvSpPr>
        <p:spPr>
          <a:xfrm>
            <a:off x="8598641" y="5892801"/>
            <a:ext cx="7191802" cy="5232399"/>
          </a:xfrm>
          <a:prstGeom prst="roundRect">
            <a:avLst>
              <a:gd name="adj" fmla="val 537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oppins" pitchFamily="2" charset="77"/>
            </a:endParaRPr>
          </a:p>
        </p:txBody>
      </p:sp>
      <p:sp>
        <p:nvSpPr>
          <p:cNvPr id="14" name="Rounded Rectangle 13">
            <a:extLst>
              <a:ext uri="{FF2B5EF4-FFF2-40B4-BE49-F238E27FC236}">
                <a16:creationId xmlns:a16="http://schemas.microsoft.com/office/drawing/2014/main" id="{7356DDAC-0232-194A-5ADE-13406CE076D6}"/>
              </a:ext>
            </a:extLst>
          </p:cNvPr>
          <p:cNvSpPr/>
          <p:nvPr/>
        </p:nvSpPr>
        <p:spPr>
          <a:xfrm>
            <a:off x="16056716" y="5892801"/>
            <a:ext cx="7191802" cy="5232399"/>
          </a:xfrm>
          <a:prstGeom prst="roundRect">
            <a:avLst>
              <a:gd name="adj" fmla="val 537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oppins" pitchFamily="2" charset="77"/>
            </a:endParaRPr>
          </a:p>
        </p:txBody>
      </p:sp>
      <p:sp>
        <p:nvSpPr>
          <p:cNvPr id="2" name="Text Placeholder 1">
            <a:extLst>
              <a:ext uri="{FF2B5EF4-FFF2-40B4-BE49-F238E27FC236}">
                <a16:creationId xmlns:a16="http://schemas.microsoft.com/office/drawing/2014/main" id="{5F5632D9-1A82-0A42-0B6D-917FC1C12EED}"/>
              </a:ext>
            </a:extLst>
          </p:cNvPr>
          <p:cNvSpPr>
            <a:spLocks noGrp="1"/>
          </p:cNvSpPr>
          <p:nvPr>
            <p:ph type="body" sz="quarter" idx="12"/>
          </p:nvPr>
        </p:nvSpPr>
        <p:spPr/>
        <p:txBody>
          <a:bodyPr/>
          <a:lstStyle/>
          <a:p>
            <a:r>
              <a:rPr lang="en-US"/>
              <a:t>Card 2</a:t>
            </a:r>
          </a:p>
        </p:txBody>
      </p:sp>
      <p:sp>
        <p:nvSpPr>
          <p:cNvPr id="3" name="Text Placeholder 2">
            <a:extLst>
              <a:ext uri="{FF2B5EF4-FFF2-40B4-BE49-F238E27FC236}">
                <a16:creationId xmlns:a16="http://schemas.microsoft.com/office/drawing/2014/main" id="{D80D0AC3-85DD-9627-981F-9E380D1B798B}"/>
              </a:ext>
            </a:extLst>
          </p:cNvPr>
          <p:cNvSpPr>
            <a:spLocks noGrp="1"/>
          </p:cNvSpPr>
          <p:nvPr>
            <p:ph type="body" sz="quarter" idx="13"/>
          </p:nvPr>
        </p:nvSpPr>
        <p:spPr>
          <a:xfrm>
            <a:off x="8962126" y="7067667"/>
            <a:ext cx="6140138" cy="939800"/>
          </a:xfrm>
        </p:spPr>
        <p:txBody>
          <a:bodyPr/>
          <a:lstStyle/>
          <a:p>
            <a:r>
              <a:rPr lang="en-US" spc="-96"/>
              <a:t>Subtitle</a:t>
            </a:r>
          </a:p>
        </p:txBody>
      </p:sp>
      <p:sp>
        <p:nvSpPr>
          <p:cNvPr id="4" name="Text Placeholder 3">
            <a:extLst>
              <a:ext uri="{FF2B5EF4-FFF2-40B4-BE49-F238E27FC236}">
                <a16:creationId xmlns:a16="http://schemas.microsoft.com/office/drawing/2014/main" id="{1142F6EE-4433-7640-E465-D20D0EDE9C96}"/>
              </a:ext>
            </a:extLst>
          </p:cNvPr>
          <p:cNvSpPr>
            <a:spLocks noGrp="1"/>
          </p:cNvSpPr>
          <p:nvPr>
            <p:ph type="body" sz="quarter" idx="16"/>
          </p:nvPr>
        </p:nvSpPr>
        <p:spPr>
          <a:xfrm>
            <a:off x="8962126" y="10216619"/>
            <a:ext cx="4408488" cy="552981"/>
          </a:xfrm>
        </p:spPr>
        <p:txBody>
          <a:bodyPr anchor="b"/>
          <a:lstStyle/>
          <a:p>
            <a:r>
              <a:rPr lang="en-US"/>
              <a:t>Description</a:t>
            </a:r>
          </a:p>
        </p:txBody>
      </p:sp>
      <p:sp>
        <p:nvSpPr>
          <p:cNvPr id="5" name="Text Placeholder 4">
            <a:extLst>
              <a:ext uri="{FF2B5EF4-FFF2-40B4-BE49-F238E27FC236}">
                <a16:creationId xmlns:a16="http://schemas.microsoft.com/office/drawing/2014/main" id="{F9E2B2FE-2ACB-92DD-0CD4-033BDEFB8302}"/>
              </a:ext>
            </a:extLst>
          </p:cNvPr>
          <p:cNvSpPr>
            <a:spLocks noGrp="1"/>
          </p:cNvSpPr>
          <p:nvPr>
            <p:ph type="body" sz="quarter" idx="17"/>
          </p:nvPr>
        </p:nvSpPr>
        <p:spPr/>
        <p:txBody>
          <a:bodyPr/>
          <a:lstStyle/>
          <a:p>
            <a:r>
              <a:rPr lang="en-US"/>
              <a:t>Card 3</a:t>
            </a:r>
          </a:p>
        </p:txBody>
      </p:sp>
      <p:sp>
        <p:nvSpPr>
          <p:cNvPr id="6" name="Text Placeholder 5">
            <a:extLst>
              <a:ext uri="{FF2B5EF4-FFF2-40B4-BE49-F238E27FC236}">
                <a16:creationId xmlns:a16="http://schemas.microsoft.com/office/drawing/2014/main" id="{94EFA4A9-472F-4CEC-D4EA-B323B968A2E8}"/>
              </a:ext>
            </a:extLst>
          </p:cNvPr>
          <p:cNvSpPr>
            <a:spLocks noGrp="1"/>
          </p:cNvSpPr>
          <p:nvPr>
            <p:ph type="body" sz="quarter" idx="18"/>
          </p:nvPr>
        </p:nvSpPr>
        <p:spPr>
          <a:xfrm>
            <a:off x="16425607" y="7067667"/>
            <a:ext cx="6140138" cy="939800"/>
          </a:xfrm>
        </p:spPr>
        <p:txBody>
          <a:bodyPr/>
          <a:lstStyle/>
          <a:p>
            <a:r>
              <a:rPr lang="en-US" spc="-96"/>
              <a:t>Subtitle</a:t>
            </a:r>
          </a:p>
        </p:txBody>
      </p:sp>
      <p:sp>
        <p:nvSpPr>
          <p:cNvPr id="7" name="Text Placeholder 6">
            <a:extLst>
              <a:ext uri="{FF2B5EF4-FFF2-40B4-BE49-F238E27FC236}">
                <a16:creationId xmlns:a16="http://schemas.microsoft.com/office/drawing/2014/main" id="{FAB374BE-5F68-7093-2CD0-AE079E76C1E5}"/>
              </a:ext>
            </a:extLst>
          </p:cNvPr>
          <p:cNvSpPr>
            <a:spLocks noGrp="1"/>
          </p:cNvSpPr>
          <p:nvPr>
            <p:ph type="body" sz="quarter" idx="19"/>
          </p:nvPr>
        </p:nvSpPr>
        <p:spPr>
          <a:xfrm>
            <a:off x="16425607" y="10216619"/>
            <a:ext cx="4408488" cy="552981"/>
          </a:xfrm>
        </p:spPr>
        <p:txBody>
          <a:bodyPr anchor="b"/>
          <a:lstStyle/>
          <a:p>
            <a:r>
              <a:rPr lang="en-US"/>
              <a:t>Description</a:t>
            </a:r>
          </a:p>
        </p:txBody>
      </p:sp>
      <p:sp>
        <p:nvSpPr>
          <p:cNvPr id="8" name="Text Placeholder 7">
            <a:extLst>
              <a:ext uri="{FF2B5EF4-FFF2-40B4-BE49-F238E27FC236}">
                <a16:creationId xmlns:a16="http://schemas.microsoft.com/office/drawing/2014/main" id="{4BE6A8B9-4CFA-D2C6-8A7B-9E7E956E1E01}"/>
              </a:ext>
            </a:extLst>
          </p:cNvPr>
          <p:cNvSpPr>
            <a:spLocks noGrp="1"/>
          </p:cNvSpPr>
          <p:nvPr>
            <p:ph type="body" sz="quarter" idx="20"/>
          </p:nvPr>
        </p:nvSpPr>
        <p:spPr/>
        <p:txBody>
          <a:bodyPr/>
          <a:lstStyle/>
          <a:p>
            <a:r>
              <a:rPr lang="en-US"/>
              <a:t>Card 1</a:t>
            </a:r>
          </a:p>
        </p:txBody>
      </p:sp>
      <p:sp>
        <p:nvSpPr>
          <p:cNvPr id="9" name="Text Placeholder 8">
            <a:extLst>
              <a:ext uri="{FF2B5EF4-FFF2-40B4-BE49-F238E27FC236}">
                <a16:creationId xmlns:a16="http://schemas.microsoft.com/office/drawing/2014/main" id="{39DA9A4D-BC10-87E1-4082-AD106BED5EB2}"/>
              </a:ext>
            </a:extLst>
          </p:cNvPr>
          <p:cNvSpPr>
            <a:spLocks noGrp="1"/>
          </p:cNvSpPr>
          <p:nvPr>
            <p:ph type="body" sz="quarter" idx="21"/>
          </p:nvPr>
        </p:nvSpPr>
        <p:spPr>
          <a:xfrm>
            <a:off x="1498645" y="7067667"/>
            <a:ext cx="6140138" cy="939800"/>
          </a:xfrm>
        </p:spPr>
        <p:txBody>
          <a:bodyPr/>
          <a:lstStyle/>
          <a:p>
            <a:r>
              <a:rPr lang="en-US" spc="-96"/>
              <a:t>Subtitle</a:t>
            </a:r>
          </a:p>
        </p:txBody>
      </p:sp>
      <p:sp>
        <p:nvSpPr>
          <p:cNvPr id="10" name="Text Placeholder 9">
            <a:extLst>
              <a:ext uri="{FF2B5EF4-FFF2-40B4-BE49-F238E27FC236}">
                <a16:creationId xmlns:a16="http://schemas.microsoft.com/office/drawing/2014/main" id="{C8EBC18E-201B-7C83-140C-B1BB88EE7D9F}"/>
              </a:ext>
            </a:extLst>
          </p:cNvPr>
          <p:cNvSpPr>
            <a:spLocks noGrp="1"/>
          </p:cNvSpPr>
          <p:nvPr>
            <p:ph type="body" sz="quarter" idx="10"/>
          </p:nvPr>
        </p:nvSpPr>
        <p:spPr/>
        <p:txBody>
          <a:bodyPr/>
          <a:lstStyle/>
          <a:p>
            <a:r>
              <a:rPr lang="en-US"/>
              <a:t>Title</a:t>
            </a:r>
          </a:p>
        </p:txBody>
      </p:sp>
      <p:sp>
        <p:nvSpPr>
          <p:cNvPr id="11" name="Text Placeholder 10">
            <a:extLst>
              <a:ext uri="{FF2B5EF4-FFF2-40B4-BE49-F238E27FC236}">
                <a16:creationId xmlns:a16="http://schemas.microsoft.com/office/drawing/2014/main" id="{A6B87F4F-4086-CCF2-4F6A-4ECBE4366A3C}"/>
              </a:ext>
            </a:extLst>
          </p:cNvPr>
          <p:cNvSpPr>
            <a:spLocks noGrp="1"/>
          </p:cNvSpPr>
          <p:nvPr>
            <p:ph type="body" sz="quarter" idx="11"/>
          </p:nvPr>
        </p:nvSpPr>
        <p:spPr/>
        <p:txBody>
          <a:bodyPr/>
          <a:lstStyle/>
          <a:p>
            <a:r>
              <a:rPr lang="en-US">
                <a:solidFill>
                  <a:schemeClr val="bg2">
                    <a:lumMod val="75000"/>
                  </a:schemeClr>
                </a:solidFill>
              </a:rPr>
              <a:t>Subtitle</a:t>
            </a:r>
          </a:p>
        </p:txBody>
      </p:sp>
      <p:sp>
        <p:nvSpPr>
          <p:cNvPr id="15" name="Text Placeholder 3">
            <a:extLst>
              <a:ext uri="{FF2B5EF4-FFF2-40B4-BE49-F238E27FC236}">
                <a16:creationId xmlns:a16="http://schemas.microsoft.com/office/drawing/2014/main" id="{49961A24-FF7C-6DF9-76A6-EEB5F592BE04}"/>
              </a:ext>
            </a:extLst>
          </p:cNvPr>
          <p:cNvSpPr txBox="1">
            <a:spLocks/>
          </p:cNvSpPr>
          <p:nvPr/>
        </p:nvSpPr>
        <p:spPr>
          <a:xfrm>
            <a:off x="1646926" y="10216619"/>
            <a:ext cx="4408488" cy="552981"/>
          </a:xfrm>
          <a:prstGeom prst="rect">
            <a:avLst/>
          </a:prstGeom>
        </p:spPr>
        <p:txBody>
          <a:bodyPr anchor="b"/>
          <a:lstStyle>
            <a:lvl1pPr marL="0" indent="0" algn="l" defTabSz="914400" rtl="0" eaLnBrk="1" latinLnBrk="0" hangingPunct="1">
              <a:lnSpc>
                <a:spcPts val="3200"/>
              </a:lnSpc>
              <a:spcBef>
                <a:spcPct val="20000"/>
              </a:spcBef>
              <a:buFont typeface="Arial" pitchFamily="34" charset="0"/>
              <a:buNone/>
              <a:defRPr lang="en-US" sz="2400" kern="0" spc="-48" dirty="0">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atin typeface="Poppins" pitchFamily="2" charset="77"/>
                <a:cs typeface="Poppins" pitchFamily="2" charset="77"/>
              </a:rPr>
              <a:t>Description</a:t>
            </a:r>
          </a:p>
        </p:txBody>
      </p:sp>
    </p:spTree>
    <p:extLst>
      <p:ext uri="{BB962C8B-B14F-4D97-AF65-F5344CB8AC3E}">
        <p14:creationId xmlns:p14="http://schemas.microsoft.com/office/powerpoint/2010/main" val="182962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F87AED-2092-A947-A792-31893CA0AB9C}"/>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CDF96271-5D24-D1D9-98E4-84A96372B9B3}"/>
              </a:ext>
            </a:extLst>
          </p:cNvPr>
          <p:cNvSpPr>
            <a:spLocks noGrp="1"/>
          </p:cNvSpPr>
          <p:nvPr>
            <p:ph type="body" sz="quarter" idx="11"/>
          </p:nvPr>
        </p:nvSpPr>
        <p:spPr/>
        <p:txBody>
          <a:bodyPr/>
          <a:lstStyle/>
          <a:p>
            <a:r>
              <a:rPr lang="en-US">
                <a:solidFill>
                  <a:schemeClr val="bg2">
                    <a:lumMod val="75000"/>
                  </a:schemeClr>
                </a:solidFill>
              </a:rPr>
              <a:t>Subtitle</a:t>
            </a:r>
          </a:p>
        </p:txBody>
      </p:sp>
      <p:sp>
        <p:nvSpPr>
          <p:cNvPr id="4" name="Text Placeholder 3">
            <a:extLst>
              <a:ext uri="{FF2B5EF4-FFF2-40B4-BE49-F238E27FC236}">
                <a16:creationId xmlns:a16="http://schemas.microsoft.com/office/drawing/2014/main" id="{464DD545-81A1-D344-FFE6-CE0F3B2F9905}"/>
              </a:ext>
            </a:extLst>
          </p:cNvPr>
          <p:cNvSpPr>
            <a:spLocks noGrp="1"/>
          </p:cNvSpPr>
          <p:nvPr>
            <p:ph type="body" sz="quarter" idx="16"/>
          </p:nvPr>
        </p:nvSpPr>
        <p:spPr/>
        <p:txBody>
          <a:bodyPr/>
          <a:lstStyle/>
          <a:p>
            <a:r>
              <a:rPr lang="en-US"/>
              <a:t>Title</a:t>
            </a:r>
          </a:p>
        </p:txBody>
      </p:sp>
      <p:sp>
        <p:nvSpPr>
          <p:cNvPr id="5" name="Text Placeholder 4">
            <a:extLst>
              <a:ext uri="{FF2B5EF4-FFF2-40B4-BE49-F238E27FC236}">
                <a16:creationId xmlns:a16="http://schemas.microsoft.com/office/drawing/2014/main" id="{CE8B8118-A65D-0F47-972D-A17C74585A88}"/>
              </a:ext>
            </a:extLst>
          </p:cNvPr>
          <p:cNvSpPr>
            <a:spLocks noGrp="1"/>
          </p:cNvSpPr>
          <p:nvPr>
            <p:ph type="body" sz="quarter" idx="19"/>
          </p:nvPr>
        </p:nvSpPr>
        <p:spPr/>
        <p:txBody>
          <a:bodyPr/>
          <a:lstStyle/>
          <a:p>
            <a:r>
              <a:rPr lang="en-US"/>
              <a:t>01</a:t>
            </a:r>
          </a:p>
        </p:txBody>
      </p:sp>
      <p:sp>
        <p:nvSpPr>
          <p:cNvPr id="6" name="Text Placeholder 5">
            <a:extLst>
              <a:ext uri="{FF2B5EF4-FFF2-40B4-BE49-F238E27FC236}">
                <a16:creationId xmlns:a16="http://schemas.microsoft.com/office/drawing/2014/main" id="{4C38D719-1CFA-B26E-C3C8-CFADB1D36945}"/>
              </a:ext>
            </a:extLst>
          </p:cNvPr>
          <p:cNvSpPr>
            <a:spLocks noGrp="1"/>
          </p:cNvSpPr>
          <p:nvPr>
            <p:ph type="body" sz="quarter" idx="22"/>
          </p:nvPr>
        </p:nvSpPr>
        <p:spPr/>
        <p:txBody>
          <a:bodyPr/>
          <a:lstStyle/>
          <a:p>
            <a:r>
              <a:rPr lang="en-US">
                <a:latin typeface="Aptos" panose="020B0004020202020204" pitchFamily="34" charset="0"/>
              </a:rPr>
              <a:t>The world's top organizations are powered by .NET and trust Microsoft to make .NET the best choice in the industry for their mission critical software.</a:t>
            </a:r>
          </a:p>
        </p:txBody>
      </p:sp>
      <p:sp>
        <p:nvSpPr>
          <p:cNvPr id="7" name="Text Placeholder 6">
            <a:extLst>
              <a:ext uri="{FF2B5EF4-FFF2-40B4-BE49-F238E27FC236}">
                <a16:creationId xmlns:a16="http://schemas.microsoft.com/office/drawing/2014/main" id="{9A82C7FD-3DFD-594D-2A76-082ACB37F6BC}"/>
              </a:ext>
            </a:extLst>
          </p:cNvPr>
          <p:cNvSpPr>
            <a:spLocks noGrp="1"/>
          </p:cNvSpPr>
          <p:nvPr>
            <p:ph type="body" sz="quarter" idx="23"/>
          </p:nvPr>
        </p:nvSpPr>
        <p:spPr/>
        <p:txBody>
          <a:bodyPr/>
          <a:lstStyle/>
          <a:p>
            <a:r>
              <a:rPr lang="en-US"/>
              <a:t>Title</a:t>
            </a:r>
          </a:p>
        </p:txBody>
      </p:sp>
      <p:sp>
        <p:nvSpPr>
          <p:cNvPr id="8" name="Text Placeholder 7">
            <a:extLst>
              <a:ext uri="{FF2B5EF4-FFF2-40B4-BE49-F238E27FC236}">
                <a16:creationId xmlns:a16="http://schemas.microsoft.com/office/drawing/2014/main" id="{6EB9D373-46C4-089E-0CC2-11149C061057}"/>
              </a:ext>
            </a:extLst>
          </p:cNvPr>
          <p:cNvSpPr>
            <a:spLocks noGrp="1"/>
          </p:cNvSpPr>
          <p:nvPr>
            <p:ph type="body" sz="quarter" idx="24"/>
          </p:nvPr>
        </p:nvSpPr>
        <p:spPr/>
        <p:txBody>
          <a:bodyPr/>
          <a:lstStyle/>
          <a:p>
            <a:r>
              <a:rPr lang="en-US"/>
              <a:t>02</a:t>
            </a:r>
          </a:p>
        </p:txBody>
      </p:sp>
      <p:sp>
        <p:nvSpPr>
          <p:cNvPr id="9" name="Text Placeholder 8">
            <a:extLst>
              <a:ext uri="{FF2B5EF4-FFF2-40B4-BE49-F238E27FC236}">
                <a16:creationId xmlns:a16="http://schemas.microsoft.com/office/drawing/2014/main" id="{006B064A-82DD-8258-DA28-3D11259AB54B}"/>
              </a:ext>
            </a:extLst>
          </p:cNvPr>
          <p:cNvSpPr>
            <a:spLocks noGrp="1"/>
          </p:cNvSpPr>
          <p:nvPr>
            <p:ph type="body" sz="quarter" idx="25"/>
          </p:nvPr>
        </p:nvSpPr>
        <p:spPr/>
        <p:txBody>
          <a:bodyPr/>
          <a:lstStyle/>
          <a:p>
            <a:r>
              <a:rPr lang="en-US"/>
              <a:t>The world's top organizations are powered by .NET and trust Microsoft to make .NET the best choice in the industry for their mission critical software.</a:t>
            </a:r>
          </a:p>
        </p:txBody>
      </p:sp>
      <p:sp>
        <p:nvSpPr>
          <p:cNvPr id="10" name="Text Placeholder 9">
            <a:extLst>
              <a:ext uri="{FF2B5EF4-FFF2-40B4-BE49-F238E27FC236}">
                <a16:creationId xmlns:a16="http://schemas.microsoft.com/office/drawing/2014/main" id="{0E1B1419-B956-7613-CFD7-265775EEA9D1}"/>
              </a:ext>
            </a:extLst>
          </p:cNvPr>
          <p:cNvSpPr>
            <a:spLocks noGrp="1"/>
          </p:cNvSpPr>
          <p:nvPr>
            <p:ph type="body" sz="quarter" idx="26"/>
          </p:nvPr>
        </p:nvSpPr>
        <p:spPr/>
        <p:txBody>
          <a:bodyPr/>
          <a:lstStyle/>
          <a:p>
            <a:r>
              <a:rPr lang="en-US"/>
              <a:t>Title</a:t>
            </a:r>
          </a:p>
        </p:txBody>
      </p:sp>
      <p:sp>
        <p:nvSpPr>
          <p:cNvPr id="11" name="Text Placeholder 10">
            <a:extLst>
              <a:ext uri="{FF2B5EF4-FFF2-40B4-BE49-F238E27FC236}">
                <a16:creationId xmlns:a16="http://schemas.microsoft.com/office/drawing/2014/main" id="{75F7D4A2-5479-2D76-D700-B23E95FB5C27}"/>
              </a:ext>
            </a:extLst>
          </p:cNvPr>
          <p:cNvSpPr>
            <a:spLocks noGrp="1"/>
          </p:cNvSpPr>
          <p:nvPr>
            <p:ph type="body" sz="quarter" idx="27"/>
          </p:nvPr>
        </p:nvSpPr>
        <p:spPr/>
        <p:txBody>
          <a:bodyPr/>
          <a:lstStyle/>
          <a:p>
            <a:r>
              <a:rPr lang="en-US"/>
              <a:t>03</a:t>
            </a:r>
          </a:p>
        </p:txBody>
      </p:sp>
      <p:sp>
        <p:nvSpPr>
          <p:cNvPr id="12" name="Text Placeholder 11">
            <a:extLst>
              <a:ext uri="{FF2B5EF4-FFF2-40B4-BE49-F238E27FC236}">
                <a16:creationId xmlns:a16="http://schemas.microsoft.com/office/drawing/2014/main" id="{1FABC635-95CE-B20B-EF74-A66869D97FE4}"/>
              </a:ext>
            </a:extLst>
          </p:cNvPr>
          <p:cNvSpPr>
            <a:spLocks noGrp="1"/>
          </p:cNvSpPr>
          <p:nvPr>
            <p:ph type="body" sz="quarter" idx="28"/>
          </p:nvPr>
        </p:nvSpPr>
        <p:spPr/>
        <p:txBody>
          <a:bodyPr/>
          <a:lstStyle/>
          <a:p>
            <a:r>
              <a:rPr lang="en-US"/>
              <a:t>The world's top organizations are powered by .NET and trust Microsoft to make .NET the best choice in the industry for their mission critical software.</a:t>
            </a:r>
          </a:p>
        </p:txBody>
      </p:sp>
      <p:sp>
        <p:nvSpPr>
          <p:cNvPr id="13" name="Text Placeholder 12">
            <a:extLst>
              <a:ext uri="{FF2B5EF4-FFF2-40B4-BE49-F238E27FC236}">
                <a16:creationId xmlns:a16="http://schemas.microsoft.com/office/drawing/2014/main" id="{5C11A2D0-32C7-07EB-1FFC-2BF7507EDC8C}"/>
              </a:ext>
            </a:extLst>
          </p:cNvPr>
          <p:cNvSpPr>
            <a:spLocks noGrp="1"/>
          </p:cNvSpPr>
          <p:nvPr>
            <p:ph type="body" sz="quarter" idx="29"/>
          </p:nvPr>
        </p:nvSpPr>
        <p:spPr/>
        <p:txBody>
          <a:bodyPr/>
          <a:lstStyle/>
          <a:p>
            <a:r>
              <a:rPr lang="en-US"/>
              <a:t>Title</a:t>
            </a:r>
          </a:p>
        </p:txBody>
      </p:sp>
      <p:sp>
        <p:nvSpPr>
          <p:cNvPr id="14" name="Text Placeholder 13">
            <a:extLst>
              <a:ext uri="{FF2B5EF4-FFF2-40B4-BE49-F238E27FC236}">
                <a16:creationId xmlns:a16="http://schemas.microsoft.com/office/drawing/2014/main" id="{B3AA385D-35CF-0FDE-8200-1963FEDF8F7B}"/>
              </a:ext>
            </a:extLst>
          </p:cNvPr>
          <p:cNvSpPr>
            <a:spLocks noGrp="1"/>
          </p:cNvSpPr>
          <p:nvPr>
            <p:ph type="body" sz="quarter" idx="30"/>
          </p:nvPr>
        </p:nvSpPr>
        <p:spPr/>
        <p:txBody>
          <a:bodyPr/>
          <a:lstStyle/>
          <a:p>
            <a:r>
              <a:rPr lang="en-US"/>
              <a:t>04</a:t>
            </a:r>
          </a:p>
        </p:txBody>
      </p:sp>
      <p:sp>
        <p:nvSpPr>
          <p:cNvPr id="15" name="Text Placeholder 14">
            <a:extLst>
              <a:ext uri="{FF2B5EF4-FFF2-40B4-BE49-F238E27FC236}">
                <a16:creationId xmlns:a16="http://schemas.microsoft.com/office/drawing/2014/main" id="{C04A3031-4BF4-2324-0A51-ECB0C82319F0}"/>
              </a:ext>
            </a:extLst>
          </p:cNvPr>
          <p:cNvSpPr>
            <a:spLocks noGrp="1"/>
          </p:cNvSpPr>
          <p:nvPr>
            <p:ph type="body" sz="quarter" idx="31"/>
          </p:nvPr>
        </p:nvSpPr>
        <p:spPr/>
        <p:txBody>
          <a:bodyPr/>
          <a:lstStyle/>
          <a:p>
            <a:r>
              <a:rPr lang="en-US"/>
              <a:t>The world's top organizations are powered by .NET and trust Microsoft to make .NET the best choice in the industry for their mission critical software.</a:t>
            </a:r>
          </a:p>
        </p:txBody>
      </p:sp>
      <p:sp>
        <p:nvSpPr>
          <p:cNvPr id="16" name="Text Placeholder 15">
            <a:extLst>
              <a:ext uri="{FF2B5EF4-FFF2-40B4-BE49-F238E27FC236}">
                <a16:creationId xmlns:a16="http://schemas.microsoft.com/office/drawing/2014/main" id="{EAB429D2-25B0-CCBD-7E32-5EB8CD0BBC38}"/>
              </a:ext>
            </a:extLst>
          </p:cNvPr>
          <p:cNvSpPr>
            <a:spLocks noGrp="1"/>
          </p:cNvSpPr>
          <p:nvPr>
            <p:ph type="body" sz="quarter" idx="32"/>
          </p:nvPr>
        </p:nvSpPr>
        <p:spPr/>
        <p:txBody>
          <a:bodyPr/>
          <a:lstStyle/>
          <a:p>
            <a:r>
              <a:rPr lang="en-US"/>
              <a:t>Title</a:t>
            </a:r>
          </a:p>
        </p:txBody>
      </p:sp>
      <p:sp>
        <p:nvSpPr>
          <p:cNvPr id="17" name="Text Placeholder 16">
            <a:extLst>
              <a:ext uri="{FF2B5EF4-FFF2-40B4-BE49-F238E27FC236}">
                <a16:creationId xmlns:a16="http://schemas.microsoft.com/office/drawing/2014/main" id="{ACDBDD0E-F330-9C65-5421-58987B4563C6}"/>
              </a:ext>
            </a:extLst>
          </p:cNvPr>
          <p:cNvSpPr>
            <a:spLocks noGrp="1"/>
          </p:cNvSpPr>
          <p:nvPr>
            <p:ph type="body" sz="quarter" idx="33"/>
          </p:nvPr>
        </p:nvSpPr>
        <p:spPr/>
        <p:txBody>
          <a:bodyPr/>
          <a:lstStyle/>
          <a:p>
            <a:r>
              <a:rPr lang="en-US"/>
              <a:t>05</a:t>
            </a:r>
          </a:p>
        </p:txBody>
      </p:sp>
      <p:sp>
        <p:nvSpPr>
          <p:cNvPr id="18" name="Text Placeholder 17">
            <a:extLst>
              <a:ext uri="{FF2B5EF4-FFF2-40B4-BE49-F238E27FC236}">
                <a16:creationId xmlns:a16="http://schemas.microsoft.com/office/drawing/2014/main" id="{CF15FE0A-E2F4-B92B-3A8A-B9D31942216E}"/>
              </a:ext>
            </a:extLst>
          </p:cNvPr>
          <p:cNvSpPr>
            <a:spLocks noGrp="1"/>
          </p:cNvSpPr>
          <p:nvPr>
            <p:ph type="body" sz="quarter" idx="34"/>
          </p:nvPr>
        </p:nvSpPr>
        <p:spPr/>
        <p:txBody>
          <a:bodyPr/>
          <a:lstStyle/>
          <a:p>
            <a:r>
              <a:rPr lang="en-US"/>
              <a:t>The world's top organizations are powered by .NET and trust Microsoft to make .NET the best choice in the industry for their mission critical software.</a:t>
            </a:r>
          </a:p>
        </p:txBody>
      </p:sp>
      <p:sp>
        <p:nvSpPr>
          <p:cNvPr id="19" name="Text Placeholder 18">
            <a:extLst>
              <a:ext uri="{FF2B5EF4-FFF2-40B4-BE49-F238E27FC236}">
                <a16:creationId xmlns:a16="http://schemas.microsoft.com/office/drawing/2014/main" id="{37A8581C-51F6-592C-AB64-83E008546CC7}"/>
              </a:ext>
            </a:extLst>
          </p:cNvPr>
          <p:cNvSpPr>
            <a:spLocks noGrp="1"/>
          </p:cNvSpPr>
          <p:nvPr>
            <p:ph type="body" sz="quarter" idx="35"/>
          </p:nvPr>
        </p:nvSpPr>
        <p:spPr/>
        <p:txBody>
          <a:bodyPr/>
          <a:lstStyle/>
          <a:p>
            <a:r>
              <a:rPr lang="en-US"/>
              <a:t>Title</a:t>
            </a:r>
          </a:p>
        </p:txBody>
      </p:sp>
      <p:sp>
        <p:nvSpPr>
          <p:cNvPr id="20" name="Text Placeholder 19">
            <a:extLst>
              <a:ext uri="{FF2B5EF4-FFF2-40B4-BE49-F238E27FC236}">
                <a16:creationId xmlns:a16="http://schemas.microsoft.com/office/drawing/2014/main" id="{F34A606A-4E70-97B6-1E98-516887689C10}"/>
              </a:ext>
            </a:extLst>
          </p:cNvPr>
          <p:cNvSpPr>
            <a:spLocks noGrp="1"/>
          </p:cNvSpPr>
          <p:nvPr>
            <p:ph type="body" sz="quarter" idx="36"/>
          </p:nvPr>
        </p:nvSpPr>
        <p:spPr/>
        <p:txBody>
          <a:bodyPr/>
          <a:lstStyle/>
          <a:p>
            <a:r>
              <a:rPr lang="en-US"/>
              <a:t>06</a:t>
            </a:r>
          </a:p>
        </p:txBody>
      </p:sp>
      <p:sp>
        <p:nvSpPr>
          <p:cNvPr id="21" name="Text Placeholder 20">
            <a:extLst>
              <a:ext uri="{FF2B5EF4-FFF2-40B4-BE49-F238E27FC236}">
                <a16:creationId xmlns:a16="http://schemas.microsoft.com/office/drawing/2014/main" id="{1353180F-E74F-1423-8937-95C37A68E9E3}"/>
              </a:ext>
            </a:extLst>
          </p:cNvPr>
          <p:cNvSpPr>
            <a:spLocks noGrp="1"/>
          </p:cNvSpPr>
          <p:nvPr>
            <p:ph type="body" sz="quarter" idx="37"/>
          </p:nvPr>
        </p:nvSpPr>
        <p:spPr/>
        <p:txBody>
          <a:bodyPr/>
          <a:lstStyle/>
          <a:p>
            <a:r>
              <a:rPr lang="en-US"/>
              <a:t>The world's top organizations are powered by .NET and trust Microsoft to make .NET the best choice in the industry for their mission critical software.</a:t>
            </a:r>
          </a:p>
        </p:txBody>
      </p:sp>
    </p:spTree>
    <p:extLst>
      <p:ext uri="{BB962C8B-B14F-4D97-AF65-F5344CB8AC3E}">
        <p14:creationId xmlns:p14="http://schemas.microsoft.com/office/powerpoint/2010/main" val="2909807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4B75C5-6AB0-13C5-1838-7B10C6FB909A}"/>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94C55D1C-D7D6-2A90-4DD2-97F719FCC4A2}"/>
              </a:ext>
            </a:extLst>
          </p:cNvPr>
          <p:cNvSpPr>
            <a:spLocks noGrp="1"/>
          </p:cNvSpPr>
          <p:nvPr>
            <p:ph type="body" sz="quarter" idx="11"/>
          </p:nvPr>
        </p:nvSpPr>
        <p:spPr/>
        <p:txBody>
          <a:bodyPr/>
          <a:lstStyle/>
          <a:p>
            <a:r>
              <a:rPr lang="en-US">
                <a:solidFill>
                  <a:schemeClr val="bg2">
                    <a:lumMod val="75000"/>
                  </a:schemeClr>
                </a:solidFill>
              </a:rPr>
              <a:t>Subtitle</a:t>
            </a:r>
          </a:p>
        </p:txBody>
      </p:sp>
      <p:graphicFrame>
        <p:nvGraphicFramePr>
          <p:cNvPr id="5" name="Chart Placeholder 4">
            <a:extLst>
              <a:ext uri="{FF2B5EF4-FFF2-40B4-BE49-F238E27FC236}">
                <a16:creationId xmlns:a16="http://schemas.microsoft.com/office/drawing/2014/main" id="{5DB4C54E-7D3D-E581-94EB-14858BE0DBA9}"/>
              </a:ext>
            </a:extLst>
          </p:cNvPr>
          <p:cNvGraphicFramePr>
            <a:graphicFrameLocks noGrp="1"/>
          </p:cNvGraphicFramePr>
          <p:nvPr>
            <p:ph type="chart" sz="quarter" idx="12"/>
            <p:extLst>
              <p:ext uri="{D42A27DB-BD31-4B8C-83A1-F6EECF244321}">
                <p14:modId xmlns:p14="http://schemas.microsoft.com/office/powerpoint/2010/main" val="1459749428"/>
              </p:ext>
            </p:extLst>
          </p:nvPr>
        </p:nvGraphicFramePr>
        <p:xfrm>
          <a:off x="9359900" y="1104900"/>
          <a:ext cx="13887450" cy="11506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78620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045431-3A1C-EC75-FAA7-B57BDC097A93}"/>
              </a:ext>
            </a:extLst>
          </p:cNvPr>
          <p:cNvSpPr>
            <a:spLocks noGrp="1"/>
          </p:cNvSpPr>
          <p:nvPr>
            <p:ph type="body" sz="quarter" idx="10"/>
          </p:nvPr>
        </p:nvSpPr>
        <p:spPr>
          <a:xfrm>
            <a:off x="1113657" y="5018767"/>
            <a:ext cx="7671527" cy="1890091"/>
          </a:xfrm>
        </p:spPr>
        <p:txBody>
          <a:bodyPr/>
          <a:lstStyle/>
          <a:p>
            <a:r>
              <a:rPr lang="en-US"/>
              <a:t>Demo title with just two or three lines</a:t>
            </a:r>
          </a:p>
        </p:txBody>
      </p:sp>
      <p:sp>
        <p:nvSpPr>
          <p:cNvPr id="3" name="Text Placeholder 2">
            <a:extLst>
              <a:ext uri="{FF2B5EF4-FFF2-40B4-BE49-F238E27FC236}">
                <a16:creationId xmlns:a16="http://schemas.microsoft.com/office/drawing/2014/main" id="{126D0768-FE0C-E580-8725-C1F3B2D8538F}"/>
              </a:ext>
            </a:extLst>
          </p:cNvPr>
          <p:cNvSpPr>
            <a:spLocks noGrp="1"/>
          </p:cNvSpPr>
          <p:nvPr>
            <p:ph type="body" sz="quarter" idx="11"/>
          </p:nvPr>
        </p:nvSpPr>
        <p:spPr/>
        <p:txBody>
          <a:bodyPr/>
          <a:lstStyle/>
          <a:p>
            <a:r>
              <a:rPr lang="en-US">
                <a:solidFill>
                  <a:schemeClr val="bg2">
                    <a:lumMod val="75000"/>
                  </a:schemeClr>
                </a:solidFill>
                <a:latin typeface="Aptos" panose="020B0004020202020204" pitchFamily="34" charset="0"/>
              </a:rPr>
              <a:t>Short list or description</a:t>
            </a:r>
          </a:p>
        </p:txBody>
      </p:sp>
      <p:sp>
        <p:nvSpPr>
          <p:cNvPr id="4" name="Text Placeholder 3">
            <a:extLst>
              <a:ext uri="{FF2B5EF4-FFF2-40B4-BE49-F238E27FC236}">
                <a16:creationId xmlns:a16="http://schemas.microsoft.com/office/drawing/2014/main" id="{5E32C5A0-F091-C31C-F17A-9E87D0765B54}"/>
              </a:ext>
            </a:extLst>
          </p:cNvPr>
          <p:cNvSpPr>
            <a:spLocks noGrp="1"/>
          </p:cNvSpPr>
          <p:nvPr>
            <p:ph type="body" sz="quarter" idx="27"/>
          </p:nvPr>
        </p:nvSpPr>
        <p:spPr/>
        <p:txBody>
          <a:bodyPr/>
          <a:lstStyle/>
          <a:p>
            <a:r>
              <a:rPr lang="en-US">
                <a:solidFill>
                  <a:schemeClr val="bg2">
                    <a:lumMod val="75000"/>
                  </a:schemeClr>
                </a:solidFill>
                <a:latin typeface="Aptos" panose="020B0004020202020204" pitchFamily="34" charset="0"/>
              </a:rPr>
              <a:t>Public Preview / Q2 2025</a:t>
            </a:r>
          </a:p>
        </p:txBody>
      </p:sp>
      <p:sp>
        <p:nvSpPr>
          <p:cNvPr id="5" name="Picture Placeholder 4">
            <a:extLst>
              <a:ext uri="{FF2B5EF4-FFF2-40B4-BE49-F238E27FC236}">
                <a16:creationId xmlns:a16="http://schemas.microsoft.com/office/drawing/2014/main" id="{50B41476-45B0-4FCB-510F-93756485A221}"/>
              </a:ext>
            </a:extLst>
          </p:cNvPr>
          <p:cNvSpPr>
            <a:spLocks noGrp="1"/>
          </p:cNvSpPr>
          <p:nvPr>
            <p:ph type="pic" sz="quarter" idx="28"/>
          </p:nvPr>
        </p:nvSpPr>
        <p:spPr/>
        <p:txBody>
          <a:bodyPr/>
          <a:lstStyle/>
          <a:p>
            <a:endParaRPr lang="en-US"/>
          </a:p>
        </p:txBody>
      </p:sp>
      <p:sp>
        <p:nvSpPr>
          <p:cNvPr id="6" name="Rounded Rectangle 5">
            <a:extLst>
              <a:ext uri="{FF2B5EF4-FFF2-40B4-BE49-F238E27FC236}">
                <a16:creationId xmlns:a16="http://schemas.microsoft.com/office/drawing/2014/main" id="{2FAC7DD3-6FFE-8931-C685-91F703B5BD0B}"/>
              </a:ext>
            </a:extLst>
          </p:cNvPr>
          <p:cNvSpPr/>
          <p:nvPr/>
        </p:nvSpPr>
        <p:spPr>
          <a:xfrm>
            <a:off x="1143143" y="4062213"/>
            <a:ext cx="2434944" cy="604395"/>
          </a:xfrm>
          <a:prstGeom prst="roundRect">
            <a:avLst>
              <a:gd name="adj" fmla="val 50000"/>
            </a:avLst>
          </a:prstGeom>
          <a:gradFill>
            <a:gsLst>
              <a:gs pos="0">
                <a:schemeClr val="accent2">
                  <a:lumMod val="40000"/>
                  <a:lumOff val="60000"/>
                </a:schemeClr>
              </a:gs>
              <a:gs pos="99000">
                <a:schemeClr val="accent1"/>
              </a:gs>
            </a:gsLst>
            <a:lin ang="3000000" scaled="0"/>
          </a:gra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bg1"/>
                </a:solidFill>
                <a:latin typeface="Aptos" panose="020B0004020202020204" pitchFamily="34" charset="0"/>
              </a:rPr>
              <a:t>Public Preview</a:t>
            </a:r>
          </a:p>
        </p:txBody>
      </p:sp>
    </p:spTree>
    <p:extLst>
      <p:ext uri="{BB962C8B-B14F-4D97-AF65-F5344CB8AC3E}">
        <p14:creationId xmlns:p14="http://schemas.microsoft.com/office/powerpoint/2010/main" val="3017457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8C2AB2-0232-7191-F051-8757DB8356A5}"/>
              </a:ext>
            </a:extLst>
          </p:cNvPr>
          <p:cNvSpPr>
            <a:spLocks noGrp="1"/>
          </p:cNvSpPr>
          <p:nvPr>
            <p:ph type="body" sz="quarter" idx="29"/>
          </p:nvPr>
        </p:nvSpPr>
        <p:spPr>
          <a:xfrm>
            <a:off x="1123700" y="4497299"/>
            <a:ext cx="7528809" cy="1890091"/>
          </a:xfrm>
        </p:spPr>
        <p:txBody>
          <a:bodyPr/>
          <a:lstStyle/>
          <a:p>
            <a:r>
              <a:rPr lang="en-US"/>
              <a:t>Observability from the start</a:t>
            </a:r>
          </a:p>
        </p:txBody>
      </p:sp>
      <p:sp>
        <p:nvSpPr>
          <p:cNvPr id="3" name="Text Placeholder 2">
            <a:extLst>
              <a:ext uri="{FF2B5EF4-FFF2-40B4-BE49-F238E27FC236}">
                <a16:creationId xmlns:a16="http://schemas.microsoft.com/office/drawing/2014/main" id="{9E63D467-2882-D47C-0B3A-ABC3E0361B95}"/>
              </a:ext>
            </a:extLst>
          </p:cNvPr>
          <p:cNvSpPr>
            <a:spLocks noGrp="1"/>
          </p:cNvSpPr>
          <p:nvPr>
            <p:ph type="body" sz="quarter" idx="30"/>
          </p:nvPr>
        </p:nvSpPr>
        <p:spPr>
          <a:xfrm>
            <a:off x="1153844" y="6472055"/>
            <a:ext cx="7235775" cy="4038140"/>
          </a:xfrm>
        </p:spPr>
        <p:txBody>
          <a:bodyPr/>
          <a:lstStyle/>
          <a:p>
            <a:pPr>
              <a:defRPr/>
            </a:pPr>
            <a:r>
              <a:rPr lang="en-US">
                <a:latin typeface="Aptos" panose="020B0004020202020204" pitchFamily="34" charset="0"/>
              </a:rPr>
              <a:t>Logs, traces, health checks—all local, all wired up automatically. </a:t>
            </a:r>
            <a:r>
              <a:rPr lang="en-US" err="1">
                <a:latin typeface="Aptos" panose="020B0004020202020204" pitchFamily="34" charset="0"/>
              </a:rPr>
              <a:t>OpenTelemetry</a:t>
            </a:r>
            <a:r>
              <a:rPr lang="en-US">
                <a:latin typeface="Aptos" panose="020B0004020202020204" pitchFamily="34" charset="0"/>
              </a:rPr>
              <a:t> included with zero setup.</a:t>
            </a:r>
          </a:p>
        </p:txBody>
      </p:sp>
      <p:sp>
        <p:nvSpPr>
          <p:cNvPr id="4" name="Picture Placeholder 3">
            <a:extLst>
              <a:ext uri="{FF2B5EF4-FFF2-40B4-BE49-F238E27FC236}">
                <a16:creationId xmlns:a16="http://schemas.microsoft.com/office/drawing/2014/main" id="{0BF1F797-3616-C874-62B9-4A1605438A63}"/>
              </a:ext>
            </a:extLst>
          </p:cNvPr>
          <p:cNvSpPr>
            <a:spLocks noGrp="1"/>
          </p:cNvSpPr>
          <p:nvPr>
            <p:ph type="pic" sz="quarter" idx="28"/>
          </p:nvPr>
        </p:nvSpPr>
        <p:spPr/>
        <p:txBody>
          <a:bodyPr/>
          <a:lstStyle/>
          <a:p>
            <a:endParaRPr lang="en-US"/>
          </a:p>
        </p:txBody>
      </p:sp>
      <p:sp>
        <p:nvSpPr>
          <p:cNvPr id="5" name="Rounded Rectangle 4">
            <a:extLst>
              <a:ext uri="{FF2B5EF4-FFF2-40B4-BE49-F238E27FC236}">
                <a16:creationId xmlns:a16="http://schemas.microsoft.com/office/drawing/2014/main" id="{36C3DA42-3E37-CCEE-ACDF-CB6A19853837}"/>
              </a:ext>
            </a:extLst>
          </p:cNvPr>
          <p:cNvSpPr/>
          <p:nvPr/>
        </p:nvSpPr>
        <p:spPr>
          <a:xfrm>
            <a:off x="1153845" y="3336800"/>
            <a:ext cx="2434944" cy="604395"/>
          </a:xfrm>
          <a:prstGeom prst="roundRect">
            <a:avLst>
              <a:gd name="adj" fmla="val 50000"/>
            </a:avLst>
          </a:prstGeom>
          <a:gradFill>
            <a:gsLst>
              <a:gs pos="0">
                <a:schemeClr val="accent2">
                  <a:lumMod val="40000"/>
                  <a:lumOff val="60000"/>
                </a:schemeClr>
              </a:gs>
              <a:gs pos="99000">
                <a:schemeClr val="accent1"/>
              </a:gs>
            </a:gsLst>
            <a:lin ang="3000000" scaled="0"/>
          </a:gra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bg1"/>
                </a:solidFill>
                <a:latin typeface="Aptos" panose="020B0004020202020204" pitchFamily="34" charset="0"/>
              </a:rPr>
              <a:t>Public Preview</a:t>
            </a:r>
          </a:p>
        </p:txBody>
      </p:sp>
    </p:spTree>
    <p:extLst>
      <p:ext uri="{BB962C8B-B14F-4D97-AF65-F5344CB8AC3E}">
        <p14:creationId xmlns:p14="http://schemas.microsoft.com/office/powerpoint/2010/main" val="3414362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15E13-5BFB-25C7-5C32-0D3DA0CA0B9D}"/>
            </a:ext>
          </a:extLst>
        </p:cNvPr>
        <p:cNvGrpSpPr/>
        <p:nvPr/>
      </p:nvGrpSpPr>
      <p:grpSpPr>
        <a:xfrm>
          <a:off x="0" y="0"/>
          <a:ext cx="0" cy="0"/>
          <a:chOff x="0" y="0"/>
          <a:chExt cx="0" cy="0"/>
        </a:xfrm>
      </p:grpSpPr>
      <p:sp>
        <p:nvSpPr>
          <p:cNvPr id="3" name="Text 7">
            <a:extLst>
              <a:ext uri="{FF2B5EF4-FFF2-40B4-BE49-F238E27FC236}">
                <a16:creationId xmlns:a16="http://schemas.microsoft.com/office/drawing/2014/main" id="{6F6E9D80-0B77-9DF7-001D-ED66D04412E7}"/>
              </a:ext>
            </a:extLst>
          </p:cNvPr>
          <p:cNvSpPr/>
          <p:nvPr/>
        </p:nvSpPr>
        <p:spPr>
          <a:xfrm>
            <a:off x="1042867" y="1092194"/>
            <a:ext cx="20286507" cy="1794933"/>
          </a:xfrm>
          <a:prstGeom prst="rect">
            <a:avLst/>
          </a:prstGeom>
          <a:noFill/>
          <a:ln/>
        </p:spPr>
        <p:style>
          <a:lnRef idx="0">
            <a:scrgbClr r="0" g="0" b="0"/>
          </a:lnRef>
          <a:fillRef idx="0">
            <a:scrgbClr r="0" g="0" b="0"/>
          </a:fillRef>
          <a:effectRef idx="0">
            <a:scrgbClr r="0" g="0" b="0"/>
          </a:effectRef>
          <a:fontRef idx="major"/>
        </p:style>
        <p:txBody>
          <a:bodyPr wrap="square" lIns="0" tIns="0" rIns="0" bIns="0"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indent="0">
              <a:buNone/>
            </a:pPr>
            <a:r>
              <a:rPr lang="en-US" sz="10000" dirty="0">
                <a:solidFill>
                  <a:schemeClr val="bg1"/>
                </a:solidFill>
                <a:latin typeface="Poppins" pitchFamily="2" charset="77"/>
              </a:rPr>
              <a:t>¿</a:t>
            </a:r>
            <a:r>
              <a:rPr lang="en-US" sz="10000" dirty="0" err="1">
                <a:solidFill>
                  <a:schemeClr val="bg1"/>
                </a:solidFill>
                <a:latin typeface="Poppins" pitchFamily="2" charset="77"/>
              </a:rPr>
              <a:t>Qué</a:t>
            </a:r>
            <a:r>
              <a:rPr lang="en-US" sz="10000" dirty="0">
                <a:solidFill>
                  <a:schemeClr val="bg1"/>
                </a:solidFill>
                <a:latin typeface="Poppins" pitchFamily="2" charset="77"/>
              </a:rPr>
              <a:t> son las Passkeys?</a:t>
            </a:r>
          </a:p>
        </p:txBody>
      </p:sp>
      <p:sp>
        <p:nvSpPr>
          <p:cNvPr id="10" name="Rectangle 3">
            <a:extLst>
              <a:ext uri="{FF2B5EF4-FFF2-40B4-BE49-F238E27FC236}">
                <a16:creationId xmlns:a16="http://schemas.microsoft.com/office/drawing/2014/main" id="{AF24BA80-E9FF-124D-F63E-248F0B4EB26C}"/>
              </a:ext>
            </a:extLst>
          </p:cNvPr>
          <p:cNvSpPr>
            <a:spLocks noChangeArrowheads="1"/>
          </p:cNvSpPr>
          <p:nvPr/>
        </p:nvSpPr>
        <p:spPr bwMode="auto">
          <a:xfrm>
            <a:off x="1510748" y="4404233"/>
            <a:ext cx="1260281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4000" b="0" i="0" u="none" strike="noStrike" cap="none" normalizeH="0" baseline="0" dirty="0">
                <a:ln>
                  <a:noFill/>
                </a:ln>
                <a:solidFill>
                  <a:schemeClr val="accent1">
                    <a:lumMod val="40000"/>
                    <a:lumOff val="60000"/>
                  </a:schemeClr>
                </a:solidFill>
                <a:effectLst/>
                <a:latin typeface="Arial" panose="020B0604020202020204" pitchFamily="34" charset="0"/>
              </a:rPr>
              <a:t> </a:t>
            </a:r>
            <a:r>
              <a:rPr kumimoji="0" lang="es-ES" altLang="es-ES" sz="4000" b="0" i="0" u="none" strike="noStrike" cap="none" normalizeH="0" baseline="0" dirty="0">
                <a:ln>
                  <a:noFill/>
                </a:ln>
                <a:solidFill>
                  <a:schemeClr val="accent1">
                    <a:lumMod val="40000"/>
                    <a:lumOff val="60000"/>
                  </a:schemeClr>
                </a:solidFill>
                <a:effectLst/>
                <a:latin typeface="Poppins" panose="00000500000000000000" pitchFamily="2" charset="0"/>
                <a:cs typeface="Poppins" panose="00000500000000000000" pitchFamily="2" charset="0"/>
              </a:rPr>
              <a:t>Credenciales basadas en criptografía de clave pública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ES" altLang="es-ES" sz="4000" b="0" i="0" u="none" strike="noStrike" cap="none" normalizeH="0" baseline="0" dirty="0">
              <a:ln>
                <a:noFill/>
              </a:ln>
              <a:solidFill>
                <a:schemeClr val="accent1">
                  <a:lumMod val="40000"/>
                  <a:lumOff val="60000"/>
                </a:schemeClr>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s-ES" altLang="es-ES" sz="4000" dirty="0">
                <a:solidFill>
                  <a:schemeClr val="accent1">
                    <a:lumMod val="40000"/>
                    <a:lumOff val="60000"/>
                  </a:schemeClr>
                </a:solidFill>
                <a:latin typeface="Poppins" panose="00000500000000000000" pitchFamily="2" charset="0"/>
                <a:cs typeface="Poppins" panose="00000500000000000000" pitchFamily="2" charset="0"/>
              </a:rPr>
              <a:t> </a:t>
            </a:r>
            <a:r>
              <a:rPr kumimoji="0" lang="es-ES" altLang="es-ES" sz="4000" b="0" i="0" u="none" strike="noStrike" cap="none" normalizeH="0" baseline="0" dirty="0">
                <a:ln>
                  <a:noFill/>
                </a:ln>
                <a:solidFill>
                  <a:schemeClr val="accent1">
                    <a:lumMod val="40000"/>
                    <a:lumOff val="60000"/>
                  </a:schemeClr>
                </a:solidFill>
                <a:effectLst/>
                <a:latin typeface="Poppins" panose="00000500000000000000" pitchFamily="2" charset="0"/>
                <a:cs typeface="Poppins" panose="00000500000000000000" pitchFamily="2" charset="0"/>
              </a:rPr>
              <a:t>Funcionan con biometría o PIN del dispositivo</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ES" altLang="es-ES" sz="4000" b="0" i="0" u="none" strike="noStrike" cap="none" normalizeH="0" baseline="0" dirty="0">
              <a:ln>
                <a:noFill/>
              </a:ln>
              <a:solidFill>
                <a:schemeClr val="accent1">
                  <a:lumMod val="40000"/>
                  <a:lumOff val="60000"/>
                </a:schemeClr>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4000" b="0" i="0" u="none" strike="noStrike" cap="none" normalizeH="0" baseline="0" dirty="0">
                <a:ln>
                  <a:noFill/>
                </a:ln>
                <a:solidFill>
                  <a:schemeClr val="accent1">
                    <a:lumMod val="40000"/>
                    <a:lumOff val="60000"/>
                  </a:schemeClr>
                </a:solidFill>
                <a:effectLst/>
                <a:latin typeface="Poppins" panose="00000500000000000000" pitchFamily="2" charset="0"/>
                <a:cs typeface="Poppins" panose="00000500000000000000" pitchFamily="2" charset="0"/>
              </a:rPr>
              <a:t> Resistentes al phishing</a:t>
            </a:r>
          </a:p>
          <a:p>
            <a:pPr marL="0" marR="0" lvl="0" indent="0" algn="l" defTabSz="914400" rtl="0" eaLnBrk="0" fontAlgn="base" latinLnBrk="0" hangingPunct="0">
              <a:lnSpc>
                <a:spcPct val="100000"/>
              </a:lnSpc>
              <a:spcBef>
                <a:spcPct val="0"/>
              </a:spcBef>
              <a:spcAft>
                <a:spcPct val="0"/>
              </a:spcAft>
              <a:buClrTx/>
              <a:buSzTx/>
              <a:tabLst/>
            </a:pPr>
            <a:endParaRPr kumimoji="0" lang="es-ES" altLang="es-ES" sz="4000" b="0" i="0" u="none" strike="noStrike" cap="none" normalizeH="0" baseline="0" dirty="0">
              <a:ln>
                <a:noFill/>
              </a:ln>
              <a:solidFill>
                <a:schemeClr val="accent1">
                  <a:lumMod val="40000"/>
                  <a:lumOff val="60000"/>
                </a:schemeClr>
              </a:solidFill>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674154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5088E1-D12D-C803-DF59-4DCF49281ABE}"/>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6D77F925-863C-25C5-EC2B-F3FD4D04EA1C}"/>
              </a:ext>
            </a:extLst>
          </p:cNvPr>
          <p:cNvSpPr>
            <a:spLocks noGrp="1"/>
          </p:cNvSpPr>
          <p:nvPr>
            <p:ph type="body" sz="quarter" idx="11"/>
          </p:nvPr>
        </p:nvSpPr>
        <p:spPr/>
        <p:txBody>
          <a:bodyPr/>
          <a:lstStyle/>
          <a:p>
            <a:r>
              <a:rPr lang="en-US">
                <a:solidFill>
                  <a:schemeClr val="bg2">
                    <a:lumMod val="75000"/>
                  </a:schemeClr>
                </a:solidFill>
              </a:rPr>
              <a:t>Subtitle</a:t>
            </a:r>
          </a:p>
        </p:txBody>
      </p:sp>
      <p:sp>
        <p:nvSpPr>
          <p:cNvPr id="4" name="Text Placeholder 3">
            <a:extLst>
              <a:ext uri="{FF2B5EF4-FFF2-40B4-BE49-F238E27FC236}">
                <a16:creationId xmlns:a16="http://schemas.microsoft.com/office/drawing/2014/main" id="{7A937616-1B60-C0D4-C2E9-528DB382C85A}"/>
              </a:ext>
            </a:extLst>
          </p:cNvPr>
          <p:cNvSpPr>
            <a:spLocks noGrp="1"/>
          </p:cNvSpPr>
          <p:nvPr>
            <p:ph type="body" sz="quarter" idx="27"/>
          </p:nvPr>
        </p:nvSpPr>
        <p:spPr>
          <a:xfrm>
            <a:off x="1113657" y="5515934"/>
            <a:ext cx="6370355" cy="1568154"/>
          </a:xfrm>
        </p:spPr>
        <p:txBody>
          <a:bodyPr/>
          <a:lstStyle/>
          <a:p>
            <a:r>
              <a:rPr lang="en-US" sz="2200">
                <a:latin typeface="Aptos" panose="020B0004020202020204" pitchFamily="34" charset="0"/>
              </a:rPr>
              <a:t>Build immersive games with modern tools for Unity, Unreal, and C++, all backed by the power of Visual Studio.</a:t>
            </a:r>
            <a:endParaRPr lang="en-US">
              <a:latin typeface="Aptos" panose="020B0004020202020204" pitchFamily="34" charset="0"/>
            </a:endParaRPr>
          </a:p>
        </p:txBody>
      </p:sp>
      <p:sp>
        <p:nvSpPr>
          <p:cNvPr id="5" name="Text Placeholder 4">
            <a:extLst>
              <a:ext uri="{FF2B5EF4-FFF2-40B4-BE49-F238E27FC236}">
                <a16:creationId xmlns:a16="http://schemas.microsoft.com/office/drawing/2014/main" id="{C9C51BA5-18C0-B469-3B7E-D5586D1421C9}"/>
              </a:ext>
            </a:extLst>
          </p:cNvPr>
          <p:cNvSpPr>
            <a:spLocks noGrp="1"/>
          </p:cNvSpPr>
          <p:nvPr>
            <p:ph type="body" sz="quarter" idx="15"/>
          </p:nvPr>
        </p:nvSpPr>
        <p:spPr/>
        <p:txBody>
          <a:bodyPr/>
          <a:lstStyle/>
          <a:p>
            <a:r>
              <a:rPr lang="en-US"/>
              <a:t>Title</a:t>
            </a:r>
          </a:p>
        </p:txBody>
      </p:sp>
      <p:pic>
        <p:nvPicPr>
          <p:cNvPr id="7" name="Image 0" descr=" ">
            <a:extLst>
              <a:ext uri="{FF2B5EF4-FFF2-40B4-BE49-F238E27FC236}">
                <a16:creationId xmlns:a16="http://schemas.microsoft.com/office/drawing/2014/main" id="{569B5630-9D6F-A331-C571-63C1CC70C5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924" y="6583164"/>
            <a:ext cx="23893708" cy="3127251"/>
          </a:xfrm>
          <a:prstGeom prst="rect">
            <a:avLst/>
          </a:prstGeom>
        </p:spPr>
      </p:pic>
      <p:pic>
        <p:nvPicPr>
          <p:cNvPr id="8" name="Image 1" descr=" ">
            <a:extLst>
              <a:ext uri="{FF2B5EF4-FFF2-40B4-BE49-F238E27FC236}">
                <a16:creationId xmlns:a16="http://schemas.microsoft.com/office/drawing/2014/main" id="{BCF40548-3A85-CC34-FEDE-036C4DD7D2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933" y="7531100"/>
            <a:ext cx="14263883" cy="1397000"/>
          </a:xfrm>
          <a:prstGeom prst="rect">
            <a:avLst/>
          </a:prstGeom>
        </p:spPr>
      </p:pic>
      <p:pic>
        <p:nvPicPr>
          <p:cNvPr id="9" name="Image 2" descr=" ">
            <a:extLst>
              <a:ext uri="{FF2B5EF4-FFF2-40B4-BE49-F238E27FC236}">
                <a16:creationId xmlns:a16="http://schemas.microsoft.com/office/drawing/2014/main" id="{7B692517-95F6-6B5A-7759-FE92B20A2E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3143" y="7607300"/>
            <a:ext cx="3226203" cy="1143000"/>
          </a:xfrm>
          <a:prstGeom prst="rect">
            <a:avLst/>
          </a:prstGeom>
        </p:spPr>
      </p:pic>
      <p:sp>
        <p:nvSpPr>
          <p:cNvPr id="6" name="Text Placeholder 3">
            <a:extLst>
              <a:ext uri="{FF2B5EF4-FFF2-40B4-BE49-F238E27FC236}">
                <a16:creationId xmlns:a16="http://schemas.microsoft.com/office/drawing/2014/main" id="{2F6E1CAC-2525-4196-C92C-AB20B49C5BF7}"/>
              </a:ext>
            </a:extLst>
          </p:cNvPr>
          <p:cNvSpPr txBox="1">
            <a:spLocks/>
          </p:cNvSpPr>
          <p:nvPr/>
        </p:nvSpPr>
        <p:spPr>
          <a:xfrm>
            <a:off x="1664746" y="9221661"/>
            <a:ext cx="2182996" cy="564954"/>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latin typeface="Aptos" panose="020B0004020202020204" pitchFamily="34" charset="0"/>
              </a:rPr>
              <a:t>LABEL 1</a:t>
            </a:r>
          </a:p>
        </p:txBody>
      </p:sp>
      <p:sp>
        <p:nvSpPr>
          <p:cNvPr id="10" name="Text Placeholder 3">
            <a:extLst>
              <a:ext uri="{FF2B5EF4-FFF2-40B4-BE49-F238E27FC236}">
                <a16:creationId xmlns:a16="http://schemas.microsoft.com/office/drawing/2014/main" id="{CB1C0014-538D-A90F-548B-F3558DF47A25}"/>
              </a:ext>
            </a:extLst>
          </p:cNvPr>
          <p:cNvSpPr txBox="1">
            <a:spLocks/>
          </p:cNvSpPr>
          <p:nvPr/>
        </p:nvSpPr>
        <p:spPr>
          <a:xfrm>
            <a:off x="7512093" y="9221661"/>
            <a:ext cx="2182996" cy="564954"/>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latin typeface="Aptos" panose="020B0004020202020204" pitchFamily="34" charset="0"/>
              </a:rPr>
              <a:t>LABEL 2</a:t>
            </a:r>
          </a:p>
        </p:txBody>
      </p:sp>
      <p:sp>
        <p:nvSpPr>
          <p:cNvPr id="11" name="Text Placeholder 3">
            <a:extLst>
              <a:ext uri="{FF2B5EF4-FFF2-40B4-BE49-F238E27FC236}">
                <a16:creationId xmlns:a16="http://schemas.microsoft.com/office/drawing/2014/main" id="{B10F66F9-E6BF-E762-100E-523E85FB9606}"/>
              </a:ext>
            </a:extLst>
          </p:cNvPr>
          <p:cNvSpPr txBox="1">
            <a:spLocks/>
          </p:cNvSpPr>
          <p:nvPr/>
        </p:nvSpPr>
        <p:spPr>
          <a:xfrm>
            <a:off x="17835187" y="9221661"/>
            <a:ext cx="2182996" cy="564954"/>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latin typeface="Aptos" panose="020B0004020202020204" pitchFamily="34" charset="0"/>
              </a:rPr>
              <a:t>LABEL 3</a:t>
            </a:r>
          </a:p>
        </p:txBody>
      </p:sp>
    </p:spTree>
    <p:extLst>
      <p:ext uri="{BB962C8B-B14F-4D97-AF65-F5344CB8AC3E}">
        <p14:creationId xmlns:p14="http://schemas.microsoft.com/office/powerpoint/2010/main" val="348961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B8C395-8FDF-6E00-A80A-F488489526D0}"/>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F881FAFD-0CA9-BF31-FB12-BFA5586F9B43}"/>
              </a:ext>
            </a:extLst>
          </p:cNvPr>
          <p:cNvSpPr>
            <a:spLocks noGrp="1"/>
          </p:cNvSpPr>
          <p:nvPr>
            <p:ph type="body" sz="quarter" idx="11"/>
          </p:nvPr>
        </p:nvSpPr>
        <p:spPr/>
        <p:txBody>
          <a:bodyPr/>
          <a:lstStyle/>
          <a:p>
            <a:r>
              <a:rPr lang="en-US">
                <a:solidFill>
                  <a:schemeClr val="bg2">
                    <a:lumMod val="75000"/>
                  </a:schemeClr>
                </a:solidFill>
              </a:rPr>
              <a:t>Subtitle</a:t>
            </a:r>
          </a:p>
        </p:txBody>
      </p:sp>
      <p:sp>
        <p:nvSpPr>
          <p:cNvPr id="4" name="Text Placeholder 3">
            <a:extLst>
              <a:ext uri="{FF2B5EF4-FFF2-40B4-BE49-F238E27FC236}">
                <a16:creationId xmlns:a16="http://schemas.microsoft.com/office/drawing/2014/main" id="{45EF8AE7-D641-3B80-2CDA-CEAC88D1C80D}"/>
              </a:ext>
            </a:extLst>
          </p:cNvPr>
          <p:cNvSpPr>
            <a:spLocks noGrp="1"/>
          </p:cNvSpPr>
          <p:nvPr>
            <p:ph type="body" sz="quarter" idx="27"/>
          </p:nvPr>
        </p:nvSpPr>
        <p:spPr>
          <a:xfrm>
            <a:off x="1113658" y="5515934"/>
            <a:ext cx="7344542" cy="1568154"/>
          </a:xfrm>
        </p:spPr>
        <p:txBody>
          <a:bodyPr/>
          <a:lstStyle/>
          <a:p>
            <a:r>
              <a:rPr lang="en-US" sz="2200">
                <a:latin typeface="Aptos" panose="020B0004020202020204" pitchFamily="34" charset="0"/>
              </a:rPr>
              <a:t>Build immersive games with modern tools for Unity, Unreal, and C++, all backed by the power of Visual Studio.</a:t>
            </a:r>
            <a:endParaRPr lang="en-US">
              <a:latin typeface="Aptos" panose="020B0004020202020204" pitchFamily="34" charset="0"/>
            </a:endParaRPr>
          </a:p>
        </p:txBody>
      </p:sp>
      <p:sp>
        <p:nvSpPr>
          <p:cNvPr id="5" name="Text Placeholder 4">
            <a:extLst>
              <a:ext uri="{FF2B5EF4-FFF2-40B4-BE49-F238E27FC236}">
                <a16:creationId xmlns:a16="http://schemas.microsoft.com/office/drawing/2014/main" id="{F2A6E955-39FE-68B2-AC53-2556048D3DD9}"/>
              </a:ext>
            </a:extLst>
          </p:cNvPr>
          <p:cNvSpPr>
            <a:spLocks noGrp="1"/>
          </p:cNvSpPr>
          <p:nvPr>
            <p:ph type="body" sz="quarter" idx="15"/>
          </p:nvPr>
        </p:nvSpPr>
        <p:spPr/>
        <p:txBody>
          <a:bodyPr/>
          <a:lstStyle/>
          <a:p>
            <a:r>
              <a:rPr lang="en-US"/>
              <a:t>Title</a:t>
            </a:r>
          </a:p>
        </p:txBody>
      </p:sp>
      <p:sp>
        <p:nvSpPr>
          <p:cNvPr id="9" name="Chart Placeholder 8">
            <a:extLst>
              <a:ext uri="{FF2B5EF4-FFF2-40B4-BE49-F238E27FC236}">
                <a16:creationId xmlns:a16="http://schemas.microsoft.com/office/drawing/2014/main" id="{E427E361-2D3B-DF04-D9CE-4DFF36E99C62}"/>
              </a:ext>
            </a:extLst>
          </p:cNvPr>
          <p:cNvSpPr>
            <a:spLocks noGrp="1"/>
          </p:cNvSpPr>
          <p:nvPr>
            <p:ph type="chart" sz="quarter" idx="28"/>
          </p:nvPr>
        </p:nvSpPr>
        <p:spPr/>
        <p:txBody>
          <a:bodyPr/>
          <a:lstStyle/>
          <a:p>
            <a:endParaRPr lang="en-US"/>
          </a:p>
        </p:txBody>
      </p:sp>
    </p:spTree>
    <p:extLst>
      <p:ext uri="{BB962C8B-B14F-4D97-AF65-F5344CB8AC3E}">
        <p14:creationId xmlns:p14="http://schemas.microsoft.com/office/powerpoint/2010/main" val="2026866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338C28-AA17-BDB2-6EA7-8C2FB1FABB73}"/>
              </a:ext>
            </a:extLst>
          </p:cNvPr>
          <p:cNvSpPr>
            <a:spLocks noGrp="1"/>
          </p:cNvSpPr>
          <p:nvPr>
            <p:ph type="body" sz="quarter" idx="16"/>
          </p:nvPr>
        </p:nvSpPr>
        <p:spPr/>
        <p:txBody>
          <a:bodyPr/>
          <a:lstStyle/>
          <a:p>
            <a:r>
              <a:rPr lang="en-US"/>
              <a:t>Speaker name</a:t>
            </a:r>
          </a:p>
        </p:txBody>
      </p:sp>
      <p:sp>
        <p:nvSpPr>
          <p:cNvPr id="3" name="Text Placeholder 2">
            <a:extLst>
              <a:ext uri="{FF2B5EF4-FFF2-40B4-BE49-F238E27FC236}">
                <a16:creationId xmlns:a16="http://schemas.microsoft.com/office/drawing/2014/main" id="{EF916B3E-6510-B57B-848E-717577C68EA9}"/>
              </a:ext>
            </a:extLst>
          </p:cNvPr>
          <p:cNvSpPr>
            <a:spLocks noGrp="1"/>
          </p:cNvSpPr>
          <p:nvPr>
            <p:ph type="body" sz="quarter" idx="23"/>
          </p:nvPr>
        </p:nvSpPr>
        <p:spPr/>
        <p:txBody>
          <a:bodyPr/>
          <a:lstStyle/>
          <a:p>
            <a:r>
              <a:rPr lang="en-US">
                <a:solidFill>
                  <a:schemeClr val="bg2">
                    <a:lumMod val="75000"/>
                  </a:schemeClr>
                </a:solidFill>
              </a:rPr>
              <a:t>Title</a:t>
            </a:r>
          </a:p>
        </p:txBody>
      </p:sp>
      <p:pic>
        <p:nvPicPr>
          <p:cNvPr id="6" name="Picture Placeholder 5" descr="A blue round object with a white face&#10;&#10;AI-generated content may be incorrect.">
            <a:extLst>
              <a:ext uri="{FF2B5EF4-FFF2-40B4-BE49-F238E27FC236}">
                <a16:creationId xmlns:a16="http://schemas.microsoft.com/office/drawing/2014/main" id="{D3A283DC-21EE-FC19-131F-24FA76B394BC}"/>
              </a:ext>
            </a:extLst>
          </p:cNvPr>
          <p:cNvPicPr>
            <a:picLocks noGrp="1" noChangeAspect="1"/>
          </p:cNvPicPr>
          <p:nvPr>
            <p:ph type="pic" sz="quarter" idx="24"/>
          </p:nvPr>
        </p:nvPicPr>
        <p:blipFill>
          <a:blip r:embed="rId2"/>
          <a:srcRect t="8041" b="8041"/>
          <a:stretch>
            <a:fillRect/>
          </a:stretch>
        </p:blipFill>
        <p:spPr>
          <a:solidFill>
            <a:schemeClr val="accent3">
              <a:lumMod val="60000"/>
              <a:lumOff val="40000"/>
            </a:schemeClr>
          </a:solidFill>
        </p:spPr>
      </p:pic>
    </p:spTree>
    <p:extLst>
      <p:ext uri="{BB962C8B-B14F-4D97-AF65-F5344CB8AC3E}">
        <p14:creationId xmlns:p14="http://schemas.microsoft.com/office/powerpoint/2010/main" val="507901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BE142E-804F-17E1-AEA7-7E4B082AB0B4}"/>
              </a:ext>
            </a:extLst>
          </p:cNvPr>
          <p:cNvSpPr>
            <a:spLocks noGrp="1"/>
          </p:cNvSpPr>
          <p:nvPr>
            <p:ph type="body" sz="quarter" idx="10"/>
          </p:nvPr>
        </p:nvSpPr>
        <p:spPr/>
        <p:txBody>
          <a:bodyPr/>
          <a:lstStyle/>
          <a:p>
            <a:r>
              <a:rPr lang="en-US"/>
              <a:t>Project title</a:t>
            </a:r>
          </a:p>
        </p:txBody>
      </p:sp>
      <p:sp>
        <p:nvSpPr>
          <p:cNvPr id="3" name="Text Placeholder 2">
            <a:extLst>
              <a:ext uri="{FF2B5EF4-FFF2-40B4-BE49-F238E27FC236}">
                <a16:creationId xmlns:a16="http://schemas.microsoft.com/office/drawing/2014/main" id="{9F2EB6CD-AEAD-BCC7-F46C-5D374B60255F}"/>
              </a:ext>
            </a:extLst>
          </p:cNvPr>
          <p:cNvSpPr>
            <a:spLocks noGrp="1"/>
          </p:cNvSpPr>
          <p:nvPr>
            <p:ph type="body" sz="quarter" idx="11"/>
          </p:nvPr>
        </p:nvSpPr>
        <p:spPr/>
        <p:txBody>
          <a:bodyPr/>
          <a:lstStyle/>
          <a:p>
            <a:r>
              <a:rPr lang="en-US">
                <a:solidFill>
                  <a:schemeClr val="bg2">
                    <a:lumMod val="75000"/>
                  </a:schemeClr>
                </a:solidFill>
              </a:rPr>
              <a:t>Roadmap</a:t>
            </a:r>
          </a:p>
        </p:txBody>
      </p:sp>
      <p:sp>
        <p:nvSpPr>
          <p:cNvPr id="6" name="Text Placeholder 5">
            <a:extLst>
              <a:ext uri="{FF2B5EF4-FFF2-40B4-BE49-F238E27FC236}">
                <a16:creationId xmlns:a16="http://schemas.microsoft.com/office/drawing/2014/main" id="{4AF01317-7BBA-B0B7-A5DE-FA8339C43994}"/>
              </a:ext>
            </a:extLst>
          </p:cNvPr>
          <p:cNvSpPr>
            <a:spLocks noGrp="1"/>
          </p:cNvSpPr>
          <p:nvPr>
            <p:ph type="body" sz="quarter" idx="16"/>
          </p:nvPr>
        </p:nvSpPr>
        <p:spPr/>
        <p:txBody>
          <a:bodyPr/>
          <a:lstStyle/>
          <a:p>
            <a:r>
              <a:rPr lang="en-US"/>
              <a:t>New features in new release</a:t>
            </a:r>
          </a:p>
        </p:txBody>
      </p:sp>
      <p:sp>
        <p:nvSpPr>
          <p:cNvPr id="7" name="Text Placeholder 6">
            <a:extLst>
              <a:ext uri="{FF2B5EF4-FFF2-40B4-BE49-F238E27FC236}">
                <a16:creationId xmlns:a16="http://schemas.microsoft.com/office/drawing/2014/main" id="{F948CF8C-8279-739E-C2EA-AF7E68EB4C5D}"/>
              </a:ext>
            </a:extLst>
          </p:cNvPr>
          <p:cNvSpPr>
            <a:spLocks noGrp="1"/>
          </p:cNvSpPr>
          <p:nvPr>
            <p:ph type="body" sz="quarter" idx="17"/>
          </p:nvPr>
        </p:nvSpPr>
        <p:spPr/>
        <p:txBody>
          <a:bodyPr/>
          <a:lstStyle/>
          <a:p>
            <a:r>
              <a:rPr lang="en-US">
                <a:latin typeface="Aptos" panose="020B0004020202020204" pitchFamily="34" charset="0"/>
              </a:rPr>
              <a:t>Month</a:t>
            </a:r>
          </a:p>
        </p:txBody>
      </p:sp>
      <p:sp>
        <p:nvSpPr>
          <p:cNvPr id="8" name="Text Placeholder 7">
            <a:extLst>
              <a:ext uri="{FF2B5EF4-FFF2-40B4-BE49-F238E27FC236}">
                <a16:creationId xmlns:a16="http://schemas.microsoft.com/office/drawing/2014/main" id="{DDCB1E7F-F495-3785-830B-42E42BC935CB}"/>
              </a:ext>
            </a:extLst>
          </p:cNvPr>
          <p:cNvSpPr>
            <a:spLocks noGrp="1"/>
          </p:cNvSpPr>
          <p:nvPr>
            <p:ph type="body" sz="quarter" idx="19"/>
          </p:nvPr>
        </p:nvSpPr>
        <p:spPr>
          <a:xfrm>
            <a:off x="1028215" y="7255584"/>
            <a:ext cx="3073675" cy="1453295"/>
          </a:xfrm>
        </p:spPr>
        <p:txBody>
          <a:bodyPr/>
          <a:lstStyle/>
          <a:p>
            <a:pPr>
              <a:lnSpc>
                <a:spcPts val="2800"/>
              </a:lnSpc>
            </a:pPr>
            <a:r>
              <a:rPr lang="en-US" sz="2200">
                <a:solidFill>
                  <a:srgbClr val="0F0F0F">
                    <a:alpha val="100000"/>
                  </a:srgbClr>
                </a:solidFill>
                <a:latin typeface="Aptos" panose="020B0004020202020204" pitchFamily="34" charset="0"/>
              </a:rPr>
              <a:t>Detail of milestone happening at this point in time. </a:t>
            </a:r>
            <a:r>
              <a:rPr lang="en-US">
                <a:latin typeface="Aptos" panose="020B0004020202020204" pitchFamily="34" charset="0"/>
              </a:rPr>
              <a:t>Two to four </a:t>
            </a:r>
            <a:r>
              <a:rPr lang="en-US" sz="2200">
                <a:solidFill>
                  <a:srgbClr val="0F0F0F">
                    <a:alpha val="100000"/>
                  </a:srgbClr>
                </a:solidFill>
                <a:latin typeface="Aptos" panose="020B0004020202020204" pitchFamily="34" charset="0"/>
              </a:rPr>
              <a:t>lines are ideal.</a:t>
            </a:r>
          </a:p>
        </p:txBody>
      </p:sp>
      <p:sp>
        <p:nvSpPr>
          <p:cNvPr id="9" name="Text Placeholder 8">
            <a:extLst>
              <a:ext uri="{FF2B5EF4-FFF2-40B4-BE49-F238E27FC236}">
                <a16:creationId xmlns:a16="http://schemas.microsoft.com/office/drawing/2014/main" id="{0AAC066D-67CF-DF94-1EC6-08CFD5C1D6A7}"/>
              </a:ext>
            </a:extLst>
          </p:cNvPr>
          <p:cNvSpPr>
            <a:spLocks noGrp="1"/>
          </p:cNvSpPr>
          <p:nvPr>
            <p:ph type="body" sz="quarter" idx="20"/>
          </p:nvPr>
        </p:nvSpPr>
        <p:spPr/>
        <p:txBody>
          <a:bodyPr/>
          <a:lstStyle/>
          <a:p>
            <a:r>
              <a:rPr lang="en-US">
                <a:latin typeface="Aptos" panose="020B0004020202020204" pitchFamily="34" charset="0"/>
              </a:rPr>
              <a:t>Month</a:t>
            </a:r>
          </a:p>
        </p:txBody>
      </p:sp>
      <p:sp>
        <p:nvSpPr>
          <p:cNvPr id="10" name="Text Placeholder 9">
            <a:extLst>
              <a:ext uri="{FF2B5EF4-FFF2-40B4-BE49-F238E27FC236}">
                <a16:creationId xmlns:a16="http://schemas.microsoft.com/office/drawing/2014/main" id="{3487B046-9A54-B42D-8CC5-D11490BD8DFC}"/>
              </a:ext>
            </a:extLst>
          </p:cNvPr>
          <p:cNvSpPr>
            <a:spLocks noGrp="1"/>
          </p:cNvSpPr>
          <p:nvPr>
            <p:ph type="body" sz="quarter" idx="21"/>
          </p:nvPr>
        </p:nvSpPr>
        <p:spPr>
          <a:xfrm>
            <a:off x="4615476" y="7255584"/>
            <a:ext cx="3073675" cy="1453295"/>
          </a:xfrm>
        </p:spPr>
        <p:txBody>
          <a:bodyPr/>
          <a:lstStyle/>
          <a:p>
            <a:r>
              <a:rPr lang="en-US">
                <a:latin typeface="Aptos" panose="020B0004020202020204" pitchFamily="34" charset="0"/>
              </a:rPr>
              <a:t>Detail of milestone happening at this point in time. Two to four lines are ideal.</a:t>
            </a:r>
          </a:p>
        </p:txBody>
      </p:sp>
      <p:sp>
        <p:nvSpPr>
          <p:cNvPr id="11" name="Text Placeholder 10">
            <a:extLst>
              <a:ext uri="{FF2B5EF4-FFF2-40B4-BE49-F238E27FC236}">
                <a16:creationId xmlns:a16="http://schemas.microsoft.com/office/drawing/2014/main" id="{CF0EA6BD-D4A2-9111-710F-9EFE8B9A7F94}"/>
              </a:ext>
            </a:extLst>
          </p:cNvPr>
          <p:cNvSpPr>
            <a:spLocks noGrp="1"/>
          </p:cNvSpPr>
          <p:nvPr>
            <p:ph type="body" sz="quarter" idx="22"/>
          </p:nvPr>
        </p:nvSpPr>
        <p:spPr/>
        <p:txBody>
          <a:bodyPr/>
          <a:lstStyle/>
          <a:p>
            <a:r>
              <a:rPr lang="en-US">
                <a:latin typeface="Aptos" panose="020B0004020202020204" pitchFamily="34" charset="0"/>
              </a:rPr>
              <a:t>Month</a:t>
            </a:r>
          </a:p>
        </p:txBody>
      </p:sp>
      <p:sp>
        <p:nvSpPr>
          <p:cNvPr id="12" name="Text Placeholder 11">
            <a:extLst>
              <a:ext uri="{FF2B5EF4-FFF2-40B4-BE49-F238E27FC236}">
                <a16:creationId xmlns:a16="http://schemas.microsoft.com/office/drawing/2014/main" id="{96088E6C-350F-401F-C178-96D92CAFEDB8}"/>
              </a:ext>
            </a:extLst>
          </p:cNvPr>
          <p:cNvSpPr>
            <a:spLocks noGrp="1"/>
          </p:cNvSpPr>
          <p:nvPr>
            <p:ph type="body" sz="quarter" idx="23"/>
          </p:nvPr>
        </p:nvSpPr>
        <p:spPr>
          <a:xfrm>
            <a:off x="8202738" y="7255584"/>
            <a:ext cx="3073675" cy="1453295"/>
          </a:xfrm>
        </p:spPr>
        <p:txBody>
          <a:bodyPr/>
          <a:lstStyle/>
          <a:p>
            <a:r>
              <a:rPr lang="en-US">
                <a:latin typeface="Aptos" panose="020B0004020202020204" pitchFamily="34" charset="0"/>
              </a:rPr>
              <a:t>Detail of milestone happening at this point in time. Two to four lines are ideal.</a:t>
            </a:r>
          </a:p>
        </p:txBody>
      </p:sp>
      <p:sp>
        <p:nvSpPr>
          <p:cNvPr id="13" name="Text Placeholder 12">
            <a:extLst>
              <a:ext uri="{FF2B5EF4-FFF2-40B4-BE49-F238E27FC236}">
                <a16:creationId xmlns:a16="http://schemas.microsoft.com/office/drawing/2014/main" id="{791557F7-DEEF-5345-D681-E095ACC8063C}"/>
              </a:ext>
            </a:extLst>
          </p:cNvPr>
          <p:cNvSpPr>
            <a:spLocks noGrp="1"/>
          </p:cNvSpPr>
          <p:nvPr>
            <p:ph type="body" sz="quarter" idx="24"/>
          </p:nvPr>
        </p:nvSpPr>
        <p:spPr/>
        <p:txBody>
          <a:bodyPr/>
          <a:lstStyle/>
          <a:p>
            <a:r>
              <a:rPr lang="en-US">
                <a:latin typeface="Aptos" panose="020B0004020202020204" pitchFamily="34" charset="0"/>
              </a:rPr>
              <a:t>Month</a:t>
            </a:r>
          </a:p>
        </p:txBody>
      </p:sp>
      <p:sp>
        <p:nvSpPr>
          <p:cNvPr id="14" name="Text Placeholder 13">
            <a:extLst>
              <a:ext uri="{FF2B5EF4-FFF2-40B4-BE49-F238E27FC236}">
                <a16:creationId xmlns:a16="http://schemas.microsoft.com/office/drawing/2014/main" id="{14AE560C-EDD2-BFF4-11C3-73D0E4A5EEA2}"/>
              </a:ext>
            </a:extLst>
          </p:cNvPr>
          <p:cNvSpPr>
            <a:spLocks noGrp="1"/>
          </p:cNvSpPr>
          <p:nvPr>
            <p:ph type="body" sz="quarter" idx="25"/>
          </p:nvPr>
        </p:nvSpPr>
        <p:spPr>
          <a:xfrm>
            <a:off x="11789999" y="7255584"/>
            <a:ext cx="3073675" cy="1453295"/>
          </a:xfrm>
        </p:spPr>
        <p:txBody>
          <a:bodyPr/>
          <a:lstStyle/>
          <a:p>
            <a:r>
              <a:rPr lang="en-US">
                <a:latin typeface="Aptos" panose="020B0004020202020204" pitchFamily="34" charset="0"/>
              </a:rPr>
              <a:t>Detail of milestone happening at this point in time. Two to four lines are ideal.</a:t>
            </a:r>
          </a:p>
        </p:txBody>
      </p:sp>
      <p:sp>
        <p:nvSpPr>
          <p:cNvPr id="15" name="Text Placeholder 14">
            <a:extLst>
              <a:ext uri="{FF2B5EF4-FFF2-40B4-BE49-F238E27FC236}">
                <a16:creationId xmlns:a16="http://schemas.microsoft.com/office/drawing/2014/main" id="{F15060DD-9009-A9DB-BD43-3094E00D5854}"/>
              </a:ext>
            </a:extLst>
          </p:cNvPr>
          <p:cNvSpPr>
            <a:spLocks noGrp="1"/>
          </p:cNvSpPr>
          <p:nvPr>
            <p:ph type="body" sz="quarter" idx="26"/>
          </p:nvPr>
        </p:nvSpPr>
        <p:spPr/>
        <p:txBody>
          <a:bodyPr/>
          <a:lstStyle/>
          <a:p>
            <a:r>
              <a:rPr lang="en-US">
                <a:latin typeface="Aptos" panose="020B0004020202020204" pitchFamily="34" charset="0"/>
              </a:rPr>
              <a:t>Month</a:t>
            </a:r>
          </a:p>
        </p:txBody>
      </p:sp>
      <p:sp>
        <p:nvSpPr>
          <p:cNvPr id="16" name="Text Placeholder 15">
            <a:extLst>
              <a:ext uri="{FF2B5EF4-FFF2-40B4-BE49-F238E27FC236}">
                <a16:creationId xmlns:a16="http://schemas.microsoft.com/office/drawing/2014/main" id="{50EE47BF-9FC3-52C9-B657-7524D6BD449A}"/>
              </a:ext>
            </a:extLst>
          </p:cNvPr>
          <p:cNvSpPr>
            <a:spLocks noGrp="1"/>
          </p:cNvSpPr>
          <p:nvPr>
            <p:ph type="body" sz="quarter" idx="27"/>
          </p:nvPr>
        </p:nvSpPr>
        <p:spPr>
          <a:xfrm>
            <a:off x="15377261" y="7255584"/>
            <a:ext cx="3073675" cy="1453295"/>
          </a:xfrm>
        </p:spPr>
        <p:txBody>
          <a:bodyPr/>
          <a:lstStyle/>
          <a:p>
            <a:r>
              <a:rPr lang="en-US">
                <a:latin typeface="Aptos" panose="020B0004020202020204" pitchFamily="34" charset="0"/>
              </a:rPr>
              <a:t>Detail of milestone happening at this point in time. Two to four lines are ideal.</a:t>
            </a:r>
          </a:p>
        </p:txBody>
      </p:sp>
      <p:sp>
        <p:nvSpPr>
          <p:cNvPr id="17" name="Text Placeholder 16">
            <a:extLst>
              <a:ext uri="{FF2B5EF4-FFF2-40B4-BE49-F238E27FC236}">
                <a16:creationId xmlns:a16="http://schemas.microsoft.com/office/drawing/2014/main" id="{77928E39-7F58-0A62-12A2-85F3B26E9B3A}"/>
              </a:ext>
            </a:extLst>
          </p:cNvPr>
          <p:cNvSpPr>
            <a:spLocks noGrp="1"/>
          </p:cNvSpPr>
          <p:nvPr>
            <p:ph type="body" sz="quarter" idx="28"/>
          </p:nvPr>
        </p:nvSpPr>
        <p:spPr/>
        <p:txBody>
          <a:bodyPr/>
          <a:lstStyle/>
          <a:p>
            <a:r>
              <a:rPr lang="en-US">
                <a:latin typeface="Aptos" panose="020B0004020202020204" pitchFamily="34" charset="0"/>
              </a:rPr>
              <a:t>Month</a:t>
            </a:r>
          </a:p>
        </p:txBody>
      </p:sp>
      <p:sp>
        <p:nvSpPr>
          <p:cNvPr id="18" name="Text Placeholder 17">
            <a:extLst>
              <a:ext uri="{FF2B5EF4-FFF2-40B4-BE49-F238E27FC236}">
                <a16:creationId xmlns:a16="http://schemas.microsoft.com/office/drawing/2014/main" id="{CEC2BC56-07E6-1335-9E89-D4306E522BFD}"/>
              </a:ext>
            </a:extLst>
          </p:cNvPr>
          <p:cNvSpPr>
            <a:spLocks noGrp="1"/>
          </p:cNvSpPr>
          <p:nvPr>
            <p:ph type="body" sz="quarter" idx="29"/>
          </p:nvPr>
        </p:nvSpPr>
        <p:spPr>
          <a:xfrm>
            <a:off x="18964522" y="7255584"/>
            <a:ext cx="3073675" cy="1453295"/>
          </a:xfrm>
        </p:spPr>
        <p:txBody>
          <a:bodyPr/>
          <a:lstStyle/>
          <a:p>
            <a:r>
              <a:rPr lang="en-US">
                <a:latin typeface="Aptos" panose="020B0004020202020204" pitchFamily="34" charset="0"/>
              </a:rPr>
              <a:t>Detail of milestone happening at this point in time. Two to four lines are ideal.</a:t>
            </a:r>
          </a:p>
        </p:txBody>
      </p:sp>
      <p:sp>
        <p:nvSpPr>
          <p:cNvPr id="19" name="Text Placeholder 18">
            <a:extLst>
              <a:ext uri="{FF2B5EF4-FFF2-40B4-BE49-F238E27FC236}">
                <a16:creationId xmlns:a16="http://schemas.microsoft.com/office/drawing/2014/main" id="{62E15192-61EB-9320-3744-8E92FE86E5EA}"/>
              </a:ext>
            </a:extLst>
          </p:cNvPr>
          <p:cNvSpPr>
            <a:spLocks noGrp="1"/>
          </p:cNvSpPr>
          <p:nvPr>
            <p:ph type="body" sz="quarter" idx="30"/>
          </p:nvPr>
        </p:nvSpPr>
        <p:spPr>
          <a:xfrm>
            <a:off x="1040245" y="5000538"/>
            <a:ext cx="2672244" cy="638204"/>
          </a:xfrm>
        </p:spPr>
        <p:txBody>
          <a:bodyPr/>
          <a:lstStyle/>
          <a:p>
            <a:r>
              <a:rPr lang="en-US"/>
              <a:t>Milestone</a:t>
            </a:r>
          </a:p>
        </p:txBody>
      </p:sp>
      <p:sp>
        <p:nvSpPr>
          <p:cNvPr id="20" name="Text Placeholder 19">
            <a:extLst>
              <a:ext uri="{FF2B5EF4-FFF2-40B4-BE49-F238E27FC236}">
                <a16:creationId xmlns:a16="http://schemas.microsoft.com/office/drawing/2014/main" id="{87101168-0614-208A-433A-163075D3370B}"/>
              </a:ext>
            </a:extLst>
          </p:cNvPr>
          <p:cNvSpPr>
            <a:spLocks noGrp="1"/>
          </p:cNvSpPr>
          <p:nvPr>
            <p:ph type="body" sz="quarter" idx="31"/>
          </p:nvPr>
        </p:nvSpPr>
        <p:spPr>
          <a:xfrm>
            <a:off x="4587313" y="5000538"/>
            <a:ext cx="2672244" cy="638204"/>
          </a:xfrm>
        </p:spPr>
        <p:txBody>
          <a:bodyPr/>
          <a:lstStyle/>
          <a:p>
            <a:r>
              <a:rPr lang="en-US"/>
              <a:t>Milestone</a:t>
            </a:r>
          </a:p>
        </p:txBody>
      </p:sp>
      <p:sp>
        <p:nvSpPr>
          <p:cNvPr id="21" name="Text Placeholder 20">
            <a:extLst>
              <a:ext uri="{FF2B5EF4-FFF2-40B4-BE49-F238E27FC236}">
                <a16:creationId xmlns:a16="http://schemas.microsoft.com/office/drawing/2014/main" id="{1AE33A31-6632-5098-33BF-49E0FDFC5CDE}"/>
              </a:ext>
            </a:extLst>
          </p:cNvPr>
          <p:cNvSpPr>
            <a:spLocks noGrp="1"/>
          </p:cNvSpPr>
          <p:nvPr>
            <p:ph type="body" sz="quarter" idx="32"/>
          </p:nvPr>
        </p:nvSpPr>
        <p:spPr>
          <a:xfrm>
            <a:off x="8134381" y="5000538"/>
            <a:ext cx="2672244" cy="638204"/>
          </a:xfrm>
        </p:spPr>
        <p:txBody>
          <a:bodyPr/>
          <a:lstStyle/>
          <a:p>
            <a:r>
              <a:rPr lang="en-US"/>
              <a:t>Milestone</a:t>
            </a:r>
          </a:p>
        </p:txBody>
      </p:sp>
      <p:sp>
        <p:nvSpPr>
          <p:cNvPr id="22" name="Text Placeholder 21">
            <a:extLst>
              <a:ext uri="{FF2B5EF4-FFF2-40B4-BE49-F238E27FC236}">
                <a16:creationId xmlns:a16="http://schemas.microsoft.com/office/drawing/2014/main" id="{C11D0F33-6F66-63F9-FC74-CCD0E39C27F9}"/>
              </a:ext>
            </a:extLst>
          </p:cNvPr>
          <p:cNvSpPr>
            <a:spLocks noGrp="1"/>
          </p:cNvSpPr>
          <p:nvPr>
            <p:ph type="body" sz="quarter" idx="33"/>
          </p:nvPr>
        </p:nvSpPr>
        <p:spPr>
          <a:xfrm>
            <a:off x="11681449" y="5000538"/>
            <a:ext cx="2672244" cy="638204"/>
          </a:xfrm>
        </p:spPr>
        <p:txBody>
          <a:bodyPr/>
          <a:lstStyle/>
          <a:p>
            <a:r>
              <a:rPr lang="en-US"/>
              <a:t>Milestone</a:t>
            </a:r>
          </a:p>
        </p:txBody>
      </p:sp>
      <p:sp>
        <p:nvSpPr>
          <p:cNvPr id="23" name="Text Placeholder 22">
            <a:extLst>
              <a:ext uri="{FF2B5EF4-FFF2-40B4-BE49-F238E27FC236}">
                <a16:creationId xmlns:a16="http://schemas.microsoft.com/office/drawing/2014/main" id="{F3176E06-152F-94A7-9BAE-82EC32FFC4FF}"/>
              </a:ext>
            </a:extLst>
          </p:cNvPr>
          <p:cNvSpPr>
            <a:spLocks noGrp="1"/>
          </p:cNvSpPr>
          <p:nvPr>
            <p:ph type="body" sz="quarter" idx="34"/>
          </p:nvPr>
        </p:nvSpPr>
        <p:spPr>
          <a:xfrm>
            <a:off x="15349098" y="5000538"/>
            <a:ext cx="2672244" cy="638204"/>
          </a:xfrm>
        </p:spPr>
        <p:txBody>
          <a:bodyPr/>
          <a:lstStyle/>
          <a:p>
            <a:r>
              <a:rPr lang="en-US"/>
              <a:t>Milestone</a:t>
            </a:r>
          </a:p>
        </p:txBody>
      </p:sp>
      <p:sp>
        <p:nvSpPr>
          <p:cNvPr id="24" name="Text Placeholder 23">
            <a:extLst>
              <a:ext uri="{FF2B5EF4-FFF2-40B4-BE49-F238E27FC236}">
                <a16:creationId xmlns:a16="http://schemas.microsoft.com/office/drawing/2014/main" id="{9F05AC19-BA86-7023-A690-BB71E404D534}"/>
              </a:ext>
            </a:extLst>
          </p:cNvPr>
          <p:cNvSpPr>
            <a:spLocks noGrp="1"/>
          </p:cNvSpPr>
          <p:nvPr>
            <p:ph type="body" sz="quarter" idx="35"/>
          </p:nvPr>
        </p:nvSpPr>
        <p:spPr>
          <a:xfrm>
            <a:off x="18896166" y="5000538"/>
            <a:ext cx="2672244" cy="638204"/>
          </a:xfrm>
        </p:spPr>
        <p:txBody>
          <a:bodyPr/>
          <a:lstStyle/>
          <a:p>
            <a:r>
              <a:rPr lang="en-US"/>
              <a:t>Milestone</a:t>
            </a:r>
          </a:p>
        </p:txBody>
      </p:sp>
    </p:spTree>
    <p:extLst>
      <p:ext uri="{BB962C8B-B14F-4D97-AF65-F5344CB8AC3E}">
        <p14:creationId xmlns:p14="http://schemas.microsoft.com/office/powerpoint/2010/main" val="3648903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130FAB-DC32-9551-F389-363010B18C09}"/>
              </a:ext>
            </a:extLst>
          </p:cNvPr>
          <p:cNvSpPr>
            <a:spLocks noGrp="1"/>
          </p:cNvSpPr>
          <p:nvPr>
            <p:ph type="body" sz="quarter" idx="13"/>
          </p:nvPr>
        </p:nvSpPr>
        <p:spPr/>
        <p:txBody>
          <a:bodyPr/>
          <a:lstStyle/>
          <a:p>
            <a:r>
              <a:rPr lang="en-US">
                <a:solidFill>
                  <a:schemeClr val="bg2">
                    <a:lumMod val="75000"/>
                  </a:schemeClr>
                </a:solidFill>
              </a:rPr>
              <a:t>Subtitle</a:t>
            </a:r>
          </a:p>
        </p:txBody>
      </p:sp>
      <p:sp>
        <p:nvSpPr>
          <p:cNvPr id="3" name="Text Placeholder 2">
            <a:extLst>
              <a:ext uri="{FF2B5EF4-FFF2-40B4-BE49-F238E27FC236}">
                <a16:creationId xmlns:a16="http://schemas.microsoft.com/office/drawing/2014/main" id="{E24EC7BC-BC0E-D527-313C-A783D32D1152}"/>
              </a:ext>
            </a:extLst>
          </p:cNvPr>
          <p:cNvSpPr>
            <a:spLocks noGrp="1"/>
          </p:cNvSpPr>
          <p:nvPr>
            <p:ph type="body" sz="quarter" idx="15"/>
          </p:nvPr>
        </p:nvSpPr>
        <p:spPr/>
        <p:txBody>
          <a:bodyPr/>
          <a:lstStyle/>
          <a:p>
            <a:r>
              <a:rPr lang="en-US"/>
              <a:t>Title</a:t>
            </a:r>
          </a:p>
        </p:txBody>
      </p:sp>
      <p:sp>
        <p:nvSpPr>
          <p:cNvPr id="4" name="Text Placeholder 3">
            <a:extLst>
              <a:ext uri="{FF2B5EF4-FFF2-40B4-BE49-F238E27FC236}">
                <a16:creationId xmlns:a16="http://schemas.microsoft.com/office/drawing/2014/main" id="{0C8C18F8-C58D-06D0-0AB0-970FF200EDAB}"/>
              </a:ext>
            </a:extLst>
          </p:cNvPr>
          <p:cNvSpPr>
            <a:spLocks noGrp="1"/>
          </p:cNvSpPr>
          <p:nvPr>
            <p:ph type="body" sz="quarter" idx="16"/>
          </p:nvPr>
        </p:nvSpPr>
        <p:spPr/>
        <p:txBody>
          <a:bodyPr/>
          <a:lstStyle/>
          <a:p>
            <a:r>
              <a:rPr lang="en-US"/>
              <a:t>Visual Studio</a:t>
            </a:r>
          </a:p>
        </p:txBody>
      </p:sp>
      <p:sp>
        <p:nvSpPr>
          <p:cNvPr id="5" name="Text Placeholder 4">
            <a:extLst>
              <a:ext uri="{FF2B5EF4-FFF2-40B4-BE49-F238E27FC236}">
                <a16:creationId xmlns:a16="http://schemas.microsoft.com/office/drawing/2014/main" id="{162BF2D0-55EF-E096-0B11-B35A1982ADA4}"/>
              </a:ext>
            </a:extLst>
          </p:cNvPr>
          <p:cNvSpPr>
            <a:spLocks noGrp="1"/>
          </p:cNvSpPr>
          <p:nvPr>
            <p:ph type="body" sz="quarter" idx="17"/>
          </p:nvPr>
        </p:nvSpPr>
        <p:spPr/>
        <p:txBody>
          <a:bodyPr/>
          <a:lstStyle/>
          <a:p>
            <a:pPr>
              <a:lnSpc>
                <a:spcPts val="2800"/>
              </a:lnSpc>
            </a:pPr>
            <a:r>
              <a:rPr lang="en-US">
                <a:solidFill>
                  <a:schemeClr val="tx2"/>
                </a:solidFill>
                <a:latin typeface="Aptos" panose="020B0004020202020204" pitchFamily="34" charset="0"/>
              </a:rPr>
              <a:t>&gt; Item</a:t>
            </a:r>
          </a:p>
          <a:p>
            <a:pPr>
              <a:lnSpc>
                <a:spcPts val="2800"/>
              </a:lnSpc>
            </a:pPr>
            <a:r>
              <a:rPr lang="en-US">
                <a:solidFill>
                  <a:schemeClr val="tx2"/>
                </a:solidFill>
                <a:latin typeface="Aptos" panose="020B0004020202020204" pitchFamily="34" charset="0"/>
              </a:rPr>
              <a:t>&gt; Item </a:t>
            </a:r>
          </a:p>
          <a:p>
            <a:pPr>
              <a:lnSpc>
                <a:spcPts val="2800"/>
              </a:lnSpc>
            </a:pPr>
            <a:r>
              <a:rPr lang="en-US">
                <a:solidFill>
                  <a:schemeClr val="tx2"/>
                </a:solidFill>
                <a:latin typeface="Aptos" panose="020B0004020202020204" pitchFamily="34" charset="0"/>
              </a:rPr>
              <a:t>&gt; Item</a:t>
            </a:r>
          </a:p>
        </p:txBody>
      </p:sp>
      <p:sp>
        <p:nvSpPr>
          <p:cNvPr id="6" name="Text Placeholder 5">
            <a:extLst>
              <a:ext uri="{FF2B5EF4-FFF2-40B4-BE49-F238E27FC236}">
                <a16:creationId xmlns:a16="http://schemas.microsoft.com/office/drawing/2014/main" id="{88087623-0AB2-D277-FD49-8BF33EE7370D}"/>
              </a:ext>
            </a:extLst>
          </p:cNvPr>
          <p:cNvSpPr>
            <a:spLocks noGrp="1"/>
          </p:cNvSpPr>
          <p:nvPr>
            <p:ph type="body" sz="quarter" idx="18"/>
          </p:nvPr>
        </p:nvSpPr>
        <p:spPr/>
        <p:txBody>
          <a:bodyPr/>
          <a:lstStyle/>
          <a:p>
            <a:r>
              <a:rPr lang="en-US"/>
              <a:t>GitHub</a:t>
            </a:r>
          </a:p>
        </p:txBody>
      </p:sp>
      <p:sp>
        <p:nvSpPr>
          <p:cNvPr id="7" name="Text Placeholder 6">
            <a:extLst>
              <a:ext uri="{FF2B5EF4-FFF2-40B4-BE49-F238E27FC236}">
                <a16:creationId xmlns:a16="http://schemas.microsoft.com/office/drawing/2014/main" id="{2AD9EFE1-35B7-4BC7-3265-B8AAB02F1DCF}"/>
              </a:ext>
            </a:extLst>
          </p:cNvPr>
          <p:cNvSpPr>
            <a:spLocks noGrp="1"/>
          </p:cNvSpPr>
          <p:nvPr>
            <p:ph type="body" sz="quarter" idx="19"/>
          </p:nvPr>
        </p:nvSpPr>
        <p:spPr/>
        <p:txBody>
          <a:bodyPr/>
          <a:lstStyle/>
          <a:p>
            <a:pPr>
              <a:lnSpc>
                <a:spcPts val="2800"/>
              </a:lnSpc>
            </a:pPr>
            <a:r>
              <a:rPr lang="en-US">
                <a:solidFill>
                  <a:schemeClr val="tx2"/>
                </a:solidFill>
                <a:latin typeface="Aptos" panose="020B0004020202020204" pitchFamily="34" charset="0"/>
              </a:rPr>
              <a:t>&gt; Item</a:t>
            </a:r>
          </a:p>
          <a:p>
            <a:pPr>
              <a:lnSpc>
                <a:spcPts val="2800"/>
              </a:lnSpc>
            </a:pPr>
            <a:r>
              <a:rPr lang="en-US">
                <a:solidFill>
                  <a:schemeClr val="tx2"/>
                </a:solidFill>
                <a:latin typeface="Aptos" panose="020B0004020202020204" pitchFamily="34" charset="0"/>
              </a:rPr>
              <a:t>&gt; Item</a:t>
            </a:r>
          </a:p>
          <a:p>
            <a:pPr>
              <a:lnSpc>
                <a:spcPts val="2800"/>
              </a:lnSpc>
            </a:pPr>
            <a:r>
              <a:rPr lang="en-US">
                <a:solidFill>
                  <a:schemeClr val="tx2"/>
                </a:solidFill>
                <a:latin typeface="Aptos" panose="020B0004020202020204" pitchFamily="34" charset="0"/>
              </a:rPr>
              <a:t>&gt; Item</a:t>
            </a:r>
          </a:p>
        </p:txBody>
      </p:sp>
      <p:sp>
        <p:nvSpPr>
          <p:cNvPr id="8" name="Text Placeholder 7">
            <a:extLst>
              <a:ext uri="{FF2B5EF4-FFF2-40B4-BE49-F238E27FC236}">
                <a16:creationId xmlns:a16="http://schemas.microsoft.com/office/drawing/2014/main" id="{27283BC7-7749-A1A2-60FC-ED91861E280E}"/>
              </a:ext>
            </a:extLst>
          </p:cNvPr>
          <p:cNvSpPr>
            <a:spLocks noGrp="1"/>
          </p:cNvSpPr>
          <p:nvPr>
            <p:ph type="body" sz="quarter" idx="20"/>
          </p:nvPr>
        </p:nvSpPr>
        <p:spPr/>
        <p:txBody>
          <a:bodyPr/>
          <a:lstStyle/>
          <a:p>
            <a:r>
              <a:rPr lang="en-US"/>
              <a:t>Azure</a:t>
            </a:r>
          </a:p>
        </p:txBody>
      </p:sp>
      <p:sp>
        <p:nvSpPr>
          <p:cNvPr id="9" name="Text Placeholder 8">
            <a:extLst>
              <a:ext uri="{FF2B5EF4-FFF2-40B4-BE49-F238E27FC236}">
                <a16:creationId xmlns:a16="http://schemas.microsoft.com/office/drawing/2014/main" id="{D6F0DB27-300C-D587-4A56-C33ACC7E014F}"/>
              </a:ext>
            </a:extLst>
          </p:cNvPr>
          <p:cNvSpPr>
            <a:spLocks noGrp="1"/>
          </p:cNvSpPr>
          <p:nvPr>
            <p:ph type="body" sz="quarter" idx="21"/>
          </p:nvPr>
        </p:nvSpPr>
        <p:spPr>
          <a:xfrm>
            <a:off x="5996971" y="7071516"/>
            <a:ext cx="3638520" cy="1318858"/>
          </a:xfrm>
        </p:spPr>
        <p:txBody>
          <a:bodyPr/>
          <a:lstStyle/>
          <a:p>
            <a:r>
              <a:rPr lang="en-US">
                <a:solidFill>
                  <a:schemeClr val="tx2"/>
                </a:solidFill>
                <a:latin typeface="Aptos" panose="020B0004020202020204" pitchFamily="34" charset="0"/>
              </a:rPr>
              <a:t>For developers, it’s like the dawn of past revolutions but happening at </a:t>
            </a:r>
            <a:r>
              <a:rPr lang="en-US" err="1">
                <a:solidFill>
                  <a:schemeClr val="tx2"/>
                </a:solidFill>
                <a:latin typeface="Aptos" panose="020B0004020202020204" pitchFamily="34" charset="0"/>
              </a:rPr>
              <a:t>hyperspeed</a:t>
            </a:r>
            <a:r>
              <a:rPr lang="en-US">
                <a:solidFill>
                  <a:schemeClr val="tx2"/>
                </a:solidFill>
                <a:latin typeface="Aptos" panose="020B0004020202020204" pitchFamily="34" charset="0"/>
              </a:rPr>
              <a:t>.</a:t>
            </a:r>
          </a:p>
        </p:txBody>
      </p:sp>
      <p:sp>
        <p:nvSpPr>
          <p:cNvPr id="10" name="Text Placeholder 9">
            <a:extLst>
              <a:ext uri="{FF2B5EF4-FFF2-40B4-BE49-F238E27FC236}">
                <a16:creationId xmlns:a16="http://schemas.microsoft.com/office/drawing/2014/main" id="{96101268-D3C9-FBE7-5E8E-BC2B65D2F1C5}"/>
              </a:ext>
            </a:extLst>
          </p:cNvPr>
          <p:cNvSpPr>
            <a:spLocks noGrp="1"/>
          </p:cNvSpPr>
          <p:nvPr>
            <p:ph type="body" sz="quarter" idx="22"/>
          </p:nvPr>
        </p:nvSpPr>
        <p:spPr/>
        <p:txBody>
          <a:bodyPr/>
          <a:lstStyle/>
          <a:p>
            <a:r>
              <a:rPr lang="en-US"/>
              <a:t>VS Code</a:t>
            </a:r>
          </a:p>
        </p:txBody>
      </p:sp>
      <p:sp>
        <p:nvSpPr>
          <p:cNvPr id="11" name="Text Placeholder 10">
            <a:extLst>
              <a:ext uri="{FF2B5EF4-FFF2-40B4-BE49-F238E27FC236}">
                <a16:creationId xmlns:a16="http://schemas.microsoft.com/office/drawing/2014/main" id="{87EAE2BC-69E4-8257-0116-AED2646472EE}"/>
              </a:ext>
            </a:extLst>
          </p:cNvPr>
          <p:cNvSpPr>
            <a:spLocks noGrp="1"/>
          </p:cNvSpPr>
          <p:nvPr>
            <p:ph type="body" sz="quarter" idx="23"/>
          </p:nvPr>
        </p:nvSpPr>
        <p:spPr/>
        <p:txBody>
          <a:bodyPr/>
          <a:lstStyle/>
          <a:p>
            <a:r>
              <a:rPr lang="en-US">
                <a:solidFill>
                  <a:schemeClr val="tx2"/>
                </a:solidFill>
                <a:latin typeface="Aptos" panose="020B0004020202020204" pitchFamily="34" charset="0"/>
              </a:rPr>
              <a:t>We stand at the forefront of an unprecedented moment in technology—a chance to redefine not just what software looks like, but how it’s built and evolves. This shift will transform every layer of the application stack.</a:t>
            </a:r>
          </a:p>
        </p:txBody>
      </p:sp>
      <p:sp>
        <p:nvSpPr>
          <p:cNvPr id="12" name="Text Placeholder 11">
            <a:extLst>
              <a:ext uri="{FF2B5EF4-FFF2-40B4-BE49-F238E27FC236}">
                <a16:creationId xmlns:a16="http://schemas.microsoft.com/office/drawing/2014/main" id="{2C529E22-E571-6499-5B65-EFE6907EC19B}"/>
              </a:ext>
            </a:extLst>
          </p:cNvPr>
          <p:cNvSpPr>
            <a:spLocks noGrp="1"/>
          </p:cNvSpPr>
          <p:nvPr>
            <p:ph type="body" sz="quarter" idx="24"/>
          </p:nvPr>
        </p:nvSpPr>
        <p:spPr/>
        <p:txBody>
          <a:bodyPr/>
          <a:lstStyle/>
          <a:p>
            <a:r>
              <a:rPr lang="en-US"/>
              <a:t>Power Platforms</a:t>
            </a:r>
          </a:p>
        </p:txBody>
      </p:sp>
      <p:sp>
        <p:nvSpPr>
          <p:cNvPr id="13" name="Text Placeholder 12">
            <a:extLst>
              <a:ext uri="{FF2B5EF4-FFF2-40B4-BE49-F238E27FC236}">
                <a16:creationId xmlns:a16="http://schemas.microsoft.com/office/drawing/2014/main" id="{51E83737-B279-638B-8151-5ABBDBDBF917}"/>
              </a:ext>
            </a:extLst>
          </p:cNvPr>
          <p:cNvSpPr>
            <a:spLocks noGrp="1"/>
          </p:cNvSpPr>
          <p:nvPr>
            <p:ph type="body" sz="quarter" idx="25"/>
          </p:nvPr>
        </p:nvSpPr>
        <p:spPr/>
        <p:txBody>
          <a:bodyPr/>
          <a:lstStyle/>
          <a:p>
            <a:r>
              <a:rPr lang="en-US">
                <a:solidFill>
                  <a:schemeClr val="tx2"/>
                </a:solidFill>
                <a:latin typeface="Aptos" panose="020B0004020202020204" pitchFamily="34" charset="0"/>
              </a:rPr>
              <a:t>For developers, it’s like the dawn of past revolutions but happening at </a:t>
            </a:r>
            <a:r>
              <a:rPr lang="en-US" err="1">
                <a:solidFill>
                  <a:schemeClr val="tx2"/>
                </a:solidFill>
                <a:latin typeface="Aptos" panose="020B0004020202020204" pitchFamily="34" charset="0"/>
              </a:rPr>
              <a:t>hyperspeed</a:t>
            </a:r>
            <a:r>
              <a:rPr lang="en-US">
                <a:solidFill>
                  <a:schemeClr val="tx2"/>
                </a:solidFill>
                <a:latin typeface="Aptos" panose="020B0004020202020204" pitchFamily="34" charset="0"/>
              </a:rPr>
              <a:t>.</a:t>
            </a:r>
          </a:p>
        </p:txBody>
      </p:sp>
      <p:sp>
        <p:nvSpPr>
          <p:cNvPr id="14" name="Text Placeholder 13">
            <a:extLst>
              <a:ext uri="{FF2B5EF4-FFF2-40B4-BE49-F238E27FC236}">
                <a16:creationId xmlns:a16="http://schemas.microsoft.com/office/drawing/2014/main" id="{E366EAD9-85F4-FEA3-6C1B-0608AA69BE2A}"/>
              </a:ext>
            </a:extLst>
          </p:cNvPr>
          <p:cNvSpPr>
            <a:spLocks noGrp="1"/>
          </p:cNvSpPr>
          <p:nvPr>
            <p:ph type="body" sz="quarter" idx="26"/>
          </p:nvPr>
        </p:nvSpPr>
        <p:spPr/>
        <p:txBody>
          <a:bodyPr/>
          <a:lstStyle/>
          <a:p>
            <a:r>
              <a:rPr lang="en-US"/>
              <a:t>Customer segments</a:t>
            </a:r>
          </a:p>
        </p:txBody>
      </p:sp>
      <p:sp>
        <p:nvSpPr>
          <p:cNvPr id="15" name="Text Placeholder 14">
            <a:extLst>
              <a:ext uri="{FF2B5EF4-FFF2-40B4-BE49-F238E27FC236}">
                <a16:creationId xmlns:a16="http://schemas.microsoft.com/office/drawing/2014/main" id="{8D2FD69D-2614-3985-6EAD-7532F51A6B41}"/>
              </a:ext>
            </a:extLst>
          </p:cNvPr>
          <p:cNvSpPr>
            <a:spLocks noGrp="1"/>
          </p:cNvSpPr>
          <p:nvPr>
            <p:ph type="body" sz="quarter" idx="27"/>
          </p:nvPr>
        </p:nvSpPr>
        <p:spPr/>
        <p:txBody>
          <a:bodyPr/>
          <a:lstStyle/>
          <a:p>
            <a:r>
              <a:rPr lang="en-US">
                <a:solidFill>
                  <a:schemeClr val="tx2"/>
                </a:solidFill>
                <a:latin typeface="Aptos" panose="020B0004020202020204" pitchFamily="34" charset="0"/>
              </a:rPr>
              <a:t>We stand at the forefront of an unprecedented moment in technology—a chance to redefine not just what software looks like, but how it’s built and evolves. This shift will transform every layer of the application stack.</a:t>
            </a:r>
          </a:p>
        </p:txBody>
      </p:sp>
      <p:sp>
        <p:nvSpPr>
          <p:cNvPr id="16" name="Text Placeholder 15">
            <a:extLst>
              <a:ext uri="{FF2B5EF4-FFF2-40B4-BE49-F238E27FC236}">
                <a16:creationId xmlns:a16="http://schemas.microsoft.com/office/drawing/2014/main" id="{E5FB689B-0B42-FC0D-2C33-E7CB585143C8}"/>
              </a:ext>
            </a:extLst>
          </p:cNvPr>
          <p:cNvSpPr>
            <a:spLocks noGrp="1"/>
          </p:cNvSpPr>
          <p:nvPr>
            <p:ph type="body" sz="quarter" idx="28"/>
          </p:nvPr>
        </p:nvSpPr>
        <p:spPr/>
        <p:txBody>
          <a:bodyPr/>
          <a:lstStyle/>
          <a:p>
            <a:r>
              <a:rPr lang="en-US"/>
              <a:t>&gt;NET</a:t>
            </a:r>
          </a:p>
        </p:txBody>
      </p:sp>
      <p:sp>
        <p:nvSpPr>
          <p:cNvPr id="17" name="Text Placeholder 16">
            <a:extLst>
              <a:ext uri="{FF2B5EF4-FFF2-40B4-BE49-F238E27FC236}">
                <a16:creationId xmlns:a16="http://schemas.microsoft.com/office/drawing/2014/main" id="{FDF371BF-A0E3-9C7E-F182-7D3C819EE5D2}"/>
              </a:ext>
            </a:extLst>
          </p:cNvPr>
          <p:cNvSpPr>
            <a:spLocks noGrp="1"/>
          </p:cNvSpPr>
          <p:nvPr>
            <p:ph type="body" sz="quarter" idx="29"/>
          </p:nvPr>
        </p:nvSpPr>
        <p:spPr/>
        <p:txBody>
          <a:bodyPr/>
          <a:lstStyle/>
          <a:p>
            <a:pPr>
              <a:lnSpc>
                <a:spcPts val="2800"/>
              </a:lnSpc>
            </a:pPr>
            <a:r>
              <a:rPr lang="en-US">
                <a:solidFill>
                  <a:schemeClr val="tx2"/>
                </a:solidFill>
                <a:latin typeface="Aptos" panose="020B0004020202020204" pitchFamily="34" charset="0"/>
              </a:rPr>
              <a:t>&gt; Item </a:t>
            </a:r>
          </a:p>
          <a:p>
            <a:pPr>
              <a:lnSpc>
                <a:spcPts val="2800"/>
              </a:lnSpc>
            </a:pPr>
            <a:r>
              <a:rPr lang="en-US">
                <a:solidFill>
                  <a:schemeClr val="tx2"/>
                </a:solidFill>
                <a:latin typeface="Aptos" panose="020B0004020202020204" pitchFamily="34" charset="0"/>
              </a:rPr>
              <a:t>&gt; Item </a:t>
            </a:r>
          </a:p>
          <a:p>
            <a:pPr>
              <a:lnSpc>
                <a:spcPts val="2800"/>
              </a:lnSpc>
            </a:pPr>
            <a:r>
              <a:rPr lang="en-US">
                <a:solidFill>
                  <a:schemeClr val="tx2"/>
                </a:solidFill>
                <a:latin typeface="Aptos" panose="020B0004020202020204" pitchFamily="34" charset="0"/>
              </a:rPr>
              <a:t>&gt; Item</a:t>
            </a:r>
          </a:p>
        </p:txBody>
      </p:sp>
      <p:sp>
        <p:nvSpPr>
          <p:cNvPr id="18" name="Text Placeholder 17">
            <a:extLst>
              <a:ext uri="{FF2B5EF4-FFF2-40B4-BE49-F238E27FC236}">
                <a16:creationId xmlns:a16="http://schemas.microsoft.com/office/drawing/2014/main" id="{CEA51F2F-AF24-0174-671C-B853EC4D30B0}"/>
              </a:ext>
            </a:extLst>
          </p:cNvPr>
          <p:cNvSpPr>
            <a:spLocks noGrp="1"/>
          </p:cNvSpPr>
          <p:nvPr>
            <p:ph type="body" sz="quarter" idx="30"/>
          </p:nvPr>
        </p:nvSpPr>
        <p:spPr/>
        <p:txBody>
          <a:bodyPr/>
          <a:lstStyle/>
          <a:p>
            <a:r>
              <a:rPr lang="en-US"/>
              <a:t>Other open source </a:t>
            </a:r>
          </a:p>
        </p:txBody>
      </p:sp>
      <p:sp>
        <p:nvSpPr>
          <p:cNvPr id="19" name="Text Placeholder 18">
            <a:extLst>
              <a:ext uri="{FF2B5EF4-FFF2-40B4-BE49-F238E27FC236}">
                <a16:creationId xmlns:a16="http://schemas.microsoft.com/office/drawing/2014/main" id="{C5333325-8A3D-A77F-E1BF-AAE09506D549}"/>
              </a:ext>
            </a:extLst>
          </p:cNvPr>
          <p:cNvSpPr>
            <a:spLocks noGrp="1"/>
          </p:cNvSpPr>
          <p:nvPr>
            <p:ph type="body" sz="quarter" idx="31"/>
          </p:nvPr>
        </p:nvSpPr>
        <p:spPr/>
        <p:txBody>
          <a:bodyPr/>
          <a:lstStyle/>
          <a:p>
            <a:r>
              <a:rPr lang="en-US">
                <a:solidFill>
                  <a:schemeClr val="tx2"/>
                </a:solidFill>
                <a:latin typeface="Aptos" panose="020B0004020202020204" pitchFamily="34" charset="0"/>
              </a:rPr>
              <a:t>We stand at the forefront of an unprecedented moment in technology—a chance to redefine not just what software looks like, but how it’s built and evolves. This shift will transform every layer of the application stack.</a:t>
            </a:r>
          </a:p>
        </p:txBody>
      </p:sp>
      <p:sp>
        <p:nvSpPr>
          <p:cNvPr id="20" name="Text Placeholder 19">
            <a:extLst>
              <a:ext uri="{FF2B5EF4-FFF2-40B4-BE49-F238E27FC236}">
                <a16:creationId xmlns:a16="http://schemas.microsoft.com/office/drawing/2014/main" id="{DF1D05B4-F056-6FE7-0972-F6E645724303}"/>
              </a:ext>
            </a:extLst>
          </p:cNvPr>
          <p:cNvSpPr>
            <a:spLocks noGrp="1"/>
          </p:cNvSpPr>
          <p:nvPr>
            <p:ph type="body" sz="quarter" idx="32"/>
          </p:nvPr>
        </p:nvSpPr>
        <p:spPr/>
        <p:txBody>
          <a:bodyPr/>
          <a:lstStyle/>
          <a:p>
            <a:r>
              <a:rPr lang="en-US"/>
              <a:t>Azure AI Foundry </a:t>
            </a:r>
          </a:p>
        </p:txBody>
      </p:sp>
      <p:sp>
        <p:nvSpPr>
          <p:cNvPr id="21" name="Text Placeholder 20">
            <a:extLst>
              <a:ext uri="{FF2B5EF4-FFF2-40B4-BE49-F238E27FC236}">
                <a16:creationId xmlns:a16="http://schemas.microsoft.com/office/drawing/2014/main" id="{2AF3BAA9-2700-E34E-DF9B-58BC264E6DFB}"/>
              </a:ext>
            </a:extLst>
          </p:cNvPr>
          <p:cNvSpPr>
            <a:spLocks noGrp="1"/>
          </p:cNvSpPr>
          <p:nvPr>
            <p:ph type="body" sz="quarter" idx="33"/>
          </p:nvPr>
        </p:nvSpPr>
        <p:spPr/>
        <p:txBody>
          <a:bodyPr/>
          <a:lstStyle/>
          <a:p>
            <a:r>
              <a:rPr lang="en-US">
                <a:solidFill>
                  <a:schemeClr val="tx2"/>
                </a:solidFill>
                <a:latin typeface="Aptos" panose="020B0004020202020204" pitchFamily="34" charset="0"/>
              </a:rPr>
              <a:t>We stand at the forefront of an unprecedented moment in technology—a chance to redefine not just what software looks like, but how it’s built and evolves. This shift will transform every layer of the application stack.</a:t>
            </a:r>
          </a:p>
        </p:txBody>
      </p:sp>
    </p:spTree>
    <p:extLst>
      <p:ext uri="{BB962C8B-B14F-4D97-AF65-F5344CB8AC3E}">
        <p14:creationId xmlns:p14="http://schemas.microsoft.com/office/powerpoint/2010/main" val="2663012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4CDD1-F523-455F-DCF1-953833BC288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E82CD47-3396-5FCD-DA95-7EC2A2C10897}"/>
              </a:ext>
            </a:extLst>
          </p:cNvPr>
          <p:cNvSpPr>
            <a:spLocks noGrp="1"/>
          </p:cNvSpPr>
          <p:nvPr>
            <p:ph type="body" sz="quarter" idx="13"/>
          </p:nvPr>
        </p:nvSpPr>
        <p:spPr/>
        <p:txBody>
          <a:bodyPr/>
          <a:lstStyle/>
          <a:p>
            <a:r>
              <a:rPr lang="en-US">
                <a:solidFill>
                  <a:schemeClr val="bg2">
                    <a:lumMod val="75000"/>
                  </a:schemeClr>
                </a:solidFill>
              </a:rPr>
              <a:t>Subtitle</a:t>
            </a:r>
          </a:p>
        </p:txBody>
      </p:sp>
      <p:sp>
        <p:nvSpPr>
          <p:cNvPr id="3" name="Text Placeholder 2">
            <a:extLst>
              <a:ext uri="{FF2B5EF4-FFF2-40B4-BE49-F238E27FC236}">
                <a16:creationId xmlns:a16="http://schemas.microsoft.com/office/drawing/2014/main" id="{1374BA41-5A92-A214-181B-316C5DFCBF3F}"/>
              </a:ext>
            </a:extLst>
          </p:cNvPr>
          <p:cNvSpPr>
            <a:spLocks noGrp="1"/>
          </p:cNvSpPr>
          <p:nvPr>
            <p:ph type="body" sz="quarter" idx="15"/>
          </p:nvPr>
        </p:nvSpPr>
        <p:spPr/>
        <p:txBody>
          <a:bodyPr/>
          <a:lstStyle/>
          <a:p>
            <a:r>
              <a:rPr lang="en-US"/>
              <a:t>Title</a:t>
            </a:r>
          </a:p>
        </p:txBody>
      </p:sp>
      <p:sp>
        <p:nvSpPr>
          <p:cNvPr id="4" name="Text Placeholder 3">
            <a:extLst>
              <a:ext uri="{FF2B5EF4-FFF2-40B4-BE49-F238E27FC236}">
                <a16:creationId xmlns:a16="http://schemas.microsoft.com/office/drawing/2014/main" id="{71CA650F-FF8A-56D0-8218-D3D27EB078A7}"/>
              </a:ext>
            </a:extLst>
          </p:cNvPr>
          <p:cNvSpPr>
            <a:spLocks noGrp="1"/>
          </p:cNvSpPr>
          <p:nvPr>
            <p:ph type="body" sz="quarter" idx="16"/>
          </p:nvPr>
        </p:nvSpPr>
        <p:spPr/>
        <p:txBody>
          <a:bodyPr/>
          <a:lstStyle/>
          <a:p>
            <a:r>
              <a:rPr lang="en-US"/>
              <a:t>Title</a:t>
            </a:r>
          </a:p>
        </p:txBody>
      </p:sp>
      <p:sp>
        <p:nvSpPr>
          <p:cNvPr id="5" name="Text Placeholder 4">
            <a:extLst>
              <a:ext uri="{FF2B5EF4-FFF2-40B4-BE49-F238E27FC236}">
                <a16:creationId xmlns:a16="http://schemas.microsoft.com/office/drawing/2014/main" id="{63F4703A-5DE9-6080-677F-5B0C6B228A96}"/>
              </a:ext>
            </a:extLst>
          </p:cNvPr>
          <p:cNvSpPr>
            <a:spLocks noGrp="1"/>
          </p:cNvSpPr>
          <p:nvPr>
            <p:ph type="body" sz="quarter" idx="17"/>
          </p:nvPr>
        </p:nvSpPr>
        <p:spPr/>
        <p:txBody>
          <a:bodyPr/>
          <a:lstStyle/>
          <a:p>
            <a:r>
              <a:rPr lang="en-US"/>
              <a:t>Title</a:t>
            </a:r>
          </a:p>
        </p:txBody>
      </p:sp>
      <p:sp>
        <p:nvSpPr>
          <p:cNvPr id="6" name="Text Placeholder 5">
            <a:extLst>
              <a:ext uri="{FF2B5EF4-FFF2-40B4-BE49-F238E27FC236}">
                <a16:creationId xmlns:a16="http://schemas.microsoft.com/office/drawing/2014/main" id="{14597DE5-FB29-64CD-D503-C932253039D3}"/>
              </a:ext>
            </a:extLst>
          </p:cNvPr>
          <p:cNvSpPr>
            <a:spLocks noGrp="1"/>
          </p:cNvSpPr>
          <p:nvPr>
            <p:ph type="body" sz="quarter" idx="18"/>
          </p:nvPr>
        </p:nvSpPr>
        <p:spPr/>
        <p:txBody>
          <a:bodyPr/>
          <a:lstStyle/>
          <a:p>
            <a:r>
              <a:rPr lang="en-US"/>
              <a:t>Title</a:t>
            </a:r>
          </a:p>
        </p:txBody>
      </p:sp>
      <p:sp>
        <p:nvSpPr>
          <p:cNvPr id="7" name="Text Placeholder 6">
            <a:extLst>
              <a:ext uri="{FF2B5EF4-FFF2-40B4-BE49-F238E27FC236}">
                <a16:creationId xmlns:a16="http://schemas.microsoft.com/office/drawing/2014/main" id="{C0AA1D10-F39A-6E2A-1F75-19B18AEF45BD}"/>
              </a:ext>
            </a:extLst>
          </p:cNvPr>
          <p:cNvSpPr>
            <a:spLocks noGrp="1"/>
          </p:cNvSpPr>
          <p:nvPr>
            <p:ph type="body" sz="quarter" idx="19"/>
          </p:nvPr>
        </p:nvSpPr>
        <p:spPr/>
        <p:txBody>
          <a:bodyPr/>
          <a:lstStyle/>
          <a:p>
            <a:r>
              <a:rPr lang="en-US">
                <a:solidFill>
                  <a:schemeClr val="accent4">
                    <a:lumMod val="50000"/>
                  </a:schemeClr>
                </a:solidFill>
              </a:rPr>
              <a:t>01</a:t>
            </a:r>
          </a:p>
        </p:txBody>
      </p:sp>
      <p:sp>
        <p:nvSpPr>
          <p:cNvPr id="8" name="Text Placeholder 7">
            <a:extLst>
              <a:ext uri="{FF2B5EF4-FFF2-40B4-BE49-F238E27FC236}">
                <a16:creationId xmlns:a16="http://schemas.microsoft.com/office/drawing/2014/main" id="{EE270F25-9E10-0C86-FE59-8F7E546D9143}"/>
              </a:ext>
            </a:extLst>
          </p:cNvPr>
          <p:cNvSpPr>
            <a:spLocks noGrp="1"/>
          </p:cNvSpPr>
          <p:nvPr>
            <p:ph type="body" sz="quarter" idx="20"/>
          </p:nvPr>
        </p:nvSpPr>
        <p:spPr/>
        <p:txBody>
          <a:bodyPr/>
          <a:lstStyle/>
          <a:p>
            <a:r>
              <a:rPr lang="en-US">
                <a:solidFill>
                  <a:schemeClr val="accent4">
                    <a:lumMod val="50000"/>
                  </a:schemeClr>
                </a:solidFill>
              </a:rPr>
              <a:t>02</a:t>
            </a:r>
          </a:p>
        </p:txBody>
      </p:sp>
      <p:sp>
        <p:nvSpPr>
          <p:cNvPr id="9" name="Text Placeholder 8">
            <a:extLst>
              <a:ext uri="{FF2B5EF4-FFF2-40B4-BE49-F238E27FC236}">
                <a16:creationId xmlns:a16="http://schemas.microsoft.com/office/drawing/2014/main" id="{EDC5353E-046C-9905-BE92-B863A04CA152}"/>
              </a:ext>
            </a:extLst>
          </p:cNvPr>
          <p:cNvSpPr>
            <a:spLocks noGrp="1"/>
          </p:cNvSpPr>
          <p:nvPr>
            <p:ph type="body" sz="quarter" idx="21"/>
          </p:nvPr>
        </p:nvSpPr>
        <p:spPr/>
        <p:txBody>
          <a:bodyPr/>
          <a:lstStyle/>
          <a:p>
            <a:r>
              <a:rPr lang="en-US">
                <a:solidFill>
                  <a:schemeClr val="accent4">
                    <a:lumMod val="50000"/>
                  </a:schemeClr>
                </a:solidFill>
              </a:rPr>
              <a:t>03</a:t>
            </a:r>
          </a:p>
        </p:txBody>
      </p:sp>
      <p:sp>
        <p:nvSpPr>
          <p:cNvPr id="10" name="Text Placeholder 9">
            <a:extLst>
              <a:ext uri="{FF2B5EF4-FFF2-40B4-BE49-F238E27FC236}">
                <a16:creationId xmlns:a16="http://schemas.microsoft.com/office/drawing/2014/main" id="{95B7DB66-30F2-3DBC-8B7F-210D74F36C53}"/>
              </a:ext>
            </a:extLst>
          </p:cNvPr>
          <p:cNvSpPr>
            <a:spLocks noGrp="1"/>
          </p:cNvSpPr>
          <p:nvPr>
            <p:ph type="body" sz="quarter" idx="22"/>
          </p:nvPr>
        </p:nvSpPr>
        <p:spPr>
          <a:xfrm>
            <a:off x="1070062" y="6617009"/>
            <a:ext cx="6488206" cy="1155392"/>
          </a:xfrm>
        </p:spPr>
        <p:txBody>
          <a:bodyPr/>
          <a:lstStyle/>
          <a:p>
            <a:r>
              <a:rPr lang="en-US" sz="2200">
                <a:latin typeface="Aptos" panose="020B0004020202020204" pitchFamily="34" charset="0"/>
              </a:rPr>
              <a:t>Use a single C# codebase and project system for all device targets to build apps that look and feel like the native platforms.</a:t>
            </a:r>
          </a:p>
        </p:txBody>
      </p:sp>
      <p:sp>
        <p:nvSpPr>
          <p:cNvPr id="11" name="Text Placeholder 10">
            <a:extLst>
              <a:ext uri="{FF2B5EF4-FFF2-40B4-BE49-F238E27FC236}">
                <a16:creationId xmlns:a16="http://schemas.microsoft.com/office/drawing/2014/main" id="{337C7E12-2B5C-5CEA-FE2B-B9B52D604899}"/>
              </a:ext>
            </a:extLst>
          </p:cNvPr>
          <p:cNvSpPr>
            <a:spLocks noGrp="1"/>
          </p:cNvSpPr>
          <p:nvPr>
            <p:ph type="body" sz="quarter" idx="23"/>
          </p:nvPr>
        </p:nvSpPr>
        <p:spPr>
          <a:xfrm>
            <a:off x="8533180" y="6617009"/>
            <a:ext cx="6488206" cy="1155392"/>
          </a:xfrm>
        </p:spPr>
        <p:txBody>
          <a:bodyPr/>
          <a:lstStyle/>
          <a:p>
            <a:r>
              <a:rPr lang="en-US">
                <a:latin typeface="Aptos" panose="020B0004020202020204" pitchFamily="34" charset="0"/>
              </a:rPr>
              <a:t>Use a single C# codebase and project system for all device targets to build apps that look and feel like the native platforms.</a:t>
            </a:r>
          </a:p>
        </p:txBody>
      </p:sp>
      <p:sp>
        <p:nvSpPr>
          <p:cNvPr id="12" name="Text Placeholder 11">
            <a:extLst>
              <a:ext uri="{FF2B5EF4-FFF2-40B4-BE49-F238E27FC236}">
                <a16:creationId xmlns:a16="http://schemas.microsoft.com/office/drawing/2014/main" id="{5DDA90ED-C1A3-3116-0E76-3A2648B48667}"/>
              </a:ext>
            </a:extLst>
          </p:cNvPr>
          <p:cNvSpPr>
            <a:spLocks noGrp="1"/>
          </p:cNvSpPr>
          <p:nvPr>
            <p:ph type="body" sz="quarter" idx="24"/>
          </p:nvPr>
        </p:nvSpPr>
        <p:spPr>
          <a:xfrm>
            <a:off x="15994733" y="6617009"/>
            <a:ext cx="6488206" cy="1155392"/>
          </a:xfrm>
        </p:spPr>
        <p:txBody>
          <a:bodyPr/>
          <a:lstStyle/>
          <a:p>
            <a:r>
              <a:rPr lang="en-US">
                <a:latin typeface="Aptos" panose="020B0004020202020204" pitchFamily="34" charset="0"/>
              </a:rPr>
              <a:t>Use a single C# codebase and project system for all device targets to build apps that look and feel like the native platforms.</a:t>
            </a:r>
          </a:p>
        </p:txBody>
      </p:sp>
    </p:spTree>
    <p:extLst>
      <p:ext uri="{BB962C8B-B14F-4D97-AF65-F5344CB8AC3E}">
        <p14:creationId xmlns:p14="http://schemas.microsoft.com/office/powerpoint/2010/main" val="4005536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52AFD9-0EBC-AA90-8AF1-A1D27AF87356}"/>
              </a:ext>
            </a:extLst>
          </p:cNvPr>
          <p:cNvSpPr>
            <a:spLocks noGrp="1"/>
          </p:cNvSpPr>
          <p:nvPr>
            <p:ph type="body" sz="quarter" idx="13"/>
          </p:nvPr>
        </p:nvSpPr>
        <p:spPr/>
        <p:txBody>
          <a:bodyPr/>
          <a:lstStyle/>
          <a:p>
            <a:r>
              <a:rPr lang="en-US">
                <a:solidFill>
                  <a:schemeClr val="bg2">
                    <a:lumMod val="75000"/>
                  </a:schemeClr>
                </a:solidFill>
              </a:rPr>
              <a:t>Subtitle</a:t>
            </a:r>
          </a:p>
        </p:txBody>
      </p:sp>
      <p:sp>
        <p:nvSpPr>
          <p:cNvPr id="3" name="Text Placeholder 2">
            <a:extLst>
              <a:ext uri="{FF2B5EF4-FFF2-40B4-BE49-F238E27FC236}">
                <a16:creationId xmlns:a16="http://schemas.microsoft.com/office/drawing/2014/main" id="{DE88D130-5C79-4B17-BE05-43676A136561}"/>
              </a:ext>
            </a:extLst>
          </p:cNvPr>
          <p:cNvSpPr>
            <a:spLocks noGrp="1"/>
          </p:cNvSpPr>
          <p:nvPr>
            <p:ph type="body" sz="quarter" idx="15"/>
          </p:nvPr>
        </p:nvSpPr>
        <p:spPr/>
        <p:txBody>
          <a:bodyPr/>
          <a:lstStyle/>
          <a:p>
            <a:r>
              <a:rPr lang="en-US"/>
              <a:t>Title</a:t>
            </a:r>
          </a:p>
        </p:txBody>
      </p:sp>
      <p:sp>
        <p:nvSpPr>
          <p:cNvPr id="4" name="Text Placeholder 3">
            <a:extLst>
              <a:ext uri="{FF2B5EF4-FFF2-40B4-BE49-F238E27FC236}">
                <a16:creationId xmlns:a16="http://schemas.microsoft.com/office/drawing/2014/main" id="{A5C5CB46-66AE-5FA2-F3D3-ADA195F6F889}"/>
              </a:ext>
            </a:extLst>
          </p:cNvPr>
          <p:cNvSpPr>
            <a:spLocks noGrp="1"/>
          </p:cNvSpPr>
          <p:nvPr>
            <p:ph type="body" sz="quarter" idx="16"/>
          </p:nvPr>
        </p:nvSpPr>
        <p:spPr/>
        <p:txBody>
          <a:bodyPr/>
          <a:lstStyle/>
          <a:p>
            <a:r>
              <a:rPr lang="en-US"/>
              <a:t>Title</a:t>
            </a:r>
          </a:p>
        </p:txBody>
      </p:sp>
      <p:sp>
        <p:nvSpPr>
          <p:cNvPr id="5" name="Text Placeholder 4">
            <a:extLst>
              <a:ext uri="{FF2B5EF4-FFF2-40B4-BE49-F238E27FC236}">
                <a16:creationId xmlns:a16="http://schemas.microsoft.com/office/drawing/2014/main" id="{36537328-BA48-4B3F-7F5C-FE4D70536961}"/>
              </a:ext>
            </a:extLst>
          </p:cNvPr>
          <p:cNvSpPr>
            <a:spLocks noGrp="1"/>
          </p:cNvSpPr>
          <p:nvPr>
            <p:ph type="body" sz="quarter" idx="17"/>
          </p:nvPr>
        </p:nvSpPr>
        <p:spPr/>
        <p:txBody>
          <a:bodyPr/>
          <a:lstStyle/>
          <a:p>
            <a:r>
              <a:rPr lang="en-US"/>
              <a:t>Title</a:t>
            </a:r>
          </a:p>
        </p:txBody>
      </p:sp>
      <p:sp>
        <p:nvSpPr>
          <p:cNvPr id="6" name="Text Placeholder 5">
            <a:extLst>
              <a:ext uri="{FF2B5EF4-FFF2-40B4-BE49-F238E27FC236}">
                <a16:creationId xmlns:a16="http://schemas.microsoft.com/office/drawing/2014/main" id="{942AABA8-B644-C55E-B74D-5F576070333B}"/>
              </a:ext>
            </a:extLst>
          </p:cNvPr>
          <p:cNvSpPr>
            <a:spLocks noGrp="1"/>
          </p:cNvSpPr>
          <p:nvPr>
            <p:ph type="body" sz="quarter" idx="18"/>
          </p:nvPr>
        </p:nvSpPr>
        <p:spPr/>
        <p:txBody>
          <a:bodyPr/>
          <a:lstStyle/>
          <a:p>
            <a:r>
              <a:rPr lang="en-US"/>
              <a:t>Title</a:t>
            </a:r>
          </a:p>
        </p:txBody>
      </p:sp>
      <p:sp>
        <p:nvSpPr>
          <p:cNvPr id="7" name="Text Placeholder 6">
            <a:extLst>
              <a:ext uri="{FF2B5EF4-FFF2-40B4-BE49-F238E27FC236}">
                <a16:creationId xmlns:a16="http://schemas.microsoft.com/office/drawing/2014/main" id="{8212FC32-0308-01C9-386A-769CB58EC34A}"/>
              </a:ext>
            </a:extLst>
          </p:cNvPr>
          <p:cNvSpPr>
            <a:spLocks noGrp="1"/>
          </p:cNvSpPr>
          <p:nvPr>
            <p:ph type="body" sz="quarter" idx="19"/>
          </p:nvPr>
        </p:nvSpPr>
        <p:spPr/>
        <p:txBody>
          <a:bodyPr/>
          <a:lstStyle/>
          <a:p>
            <a:r>
              <a:rPr lang="en-US">
                <a:solidFill>
                  <a:schemeClr val="accent4">
                    <a:lumMod val="50000"/>
                  </a:schemeClr>
                </a:solidFill>
              </a:rPr>
              <a:t>01</a:t>
            </a:r>
          </a:p>
        </p:txBody>
      </p:sp>
      <p:sp>
        <p:nvSpPr>
          <p:cNvPr id="8" name="Text Placeholder 7">
            <a:extLst>
              <a:ext uri="{FF2B5EF4-FFF2-40B4-BE49-F238E27FC236}">
                <a16:creationId xmlns:a16="http://schemas.microsoft.com/office/drawing/2014/main" id="{B23011CA-B65F-9B50-7C55-98DC74AFB77F}"/>
              </a:ext>
            </a:extLst>
          </p:cNvPr>
          <p:cNvSpPr>
            <a:spLocks noGrp="1"/>
          </p:cNvSpPr>
          <p:nvPr>
            <p:ph type="body" sz="quarter" idx="20"/>
          </p:nvPr>
        </p:nvSpPr>
        <p:spPr/>
        <p:txBody>
          <a:bodyPr/>
          <a:lstStyle/>
          <a:p>
            <a:r>
              <a:rPr lang="en-US">
                <a:solidFill>
                  <a:schemeClr val="accent4">
                    <a:lumMod val="50000"/>
                  </a:schemeClr>
                </a:solidFill>
              </a:rPr>
              <a:t>02</a:t>
            </a:r>
          </a:p>
        </p:txBody>
      </p:sp>
      <p:sp>
        <p:nvSpPr>
          <p:cNvPr id="9" name="Text Placeholder 8">
            <a:extLst>
              <a:ext uri="{FF2B5EF4-FFF2-40B4-BE49-F238E27FC236}">
                <a16:creationId xmlns:a16="http://schemas.microsoft.com/office/drawing/2014/main" id="{E4179929-C383-5E42-9A46-2036CEB705F6}"/>
              </a:ext>
            </a:extLst>
          </p:cNvPr>
          <p:cNvSpPr>
            <a:spLocks noGrp="1"/>
          </p:cNvSpPr>
          <p:nvPr>
            <p:ph type="body" sz="quarter" idx="21"/>
          </p:nvPr>
        </p:nvSpPr>
        <p:spPr/>
        <p:txBody>
          <a:bodyPr/>
          <a:lstStyle/>
          <a:p>
            <a:r>
              <a:rPr lang="en-US">
                <a:solidFill>
                  <a:schemeClr val="accent4">
                    <a:lumMod val="50000"/>
                  </a:schemeClr>
                </a:solidFill>
              </a:rPr>
              <a:t>03</a:t>
            </a:r>
          </a:p>
        </p:txBody>
      </p:sp>
      <p:sp>
        <p:nvSpPr>
          <p:cNvPr id="10" name="Text Placeholder 9">
            <a:extLst>
              <a:ext uri="{FF2B5EF4-FFF2-40B4-BE49-F238E27FC236}">
                <a16:creationId xmlns:a16="http://schemas.microsoft.com/office/drawing/2014/main" id="{009652E0-D4D4-E2A0-5018-7CA7F2FC96FA}"/>
              </a:ext>
            </a:extLst>
          </p:cNvPr>
          <p:cNvSpPr>
            <a:spLocks noGrp="1"/>
          </p:cNvSpPr>
          <p:nvPr>
            <p:ph type="body" sz="quarter" idx="22"/>
          </p:nvPr>
        </p:nvSpPr>
        <p:spPr>
          <a:xfrm>
            <a:off x="1070062" y="6617009"/>
            <a:ext cx="6488206" cy="1155392"/>
          </a:xfrm>
        </p:spPr>
        <p:txBody>
          <a:bodyPr/>
          <a:lstStyle/>
          <a:p>
            <a:r>
              <a:rPr lang="en-US" sz="2200">
                <a:latin typeface="Aptos" panose="020B0004020202020204" pitchFamily="34" charset="0"/>
              </a:rPr>
              <a:t>Use a single C# codebase and project system for all device targets to build apps that look and feel like the native platforms.</a:t>
            </a:r>
          </a:p>
        </p:txBody>
      </p:sp>
      <p:sp>
        <p:nvSpPr>
          <p:cNvPr id="11" name="Text Placeholder 10">
            <a:extLst>
              <a:ext uri="{FF2B5EF4-FFF2-40B4-BE49-F238E27FC236}">
                <a16:creationId xmlns:a16="http://schemas.microsoft.com/office/drawing/2014/main" id="{645A4E79-902C-866E-297E-10ED9E43EDFF}"/>
              </a:ext>
            </a:extLst>
          </p:cNvPr>
          <p:cNvSpPr>
            <a:spLocks noGrp="1"/>
          </p:cNvSpPr>
          <p:nvPr>
            <p:ph type="body" sz="quarter" idx="23"/>
          </p:nvPr>
        </p:nvSpPr>
        <p:spPr>
          <a:xfrm>
            <a:off x="8533180" y="6617009"/>
            <a:ext cx="6488206" cy="1155392"/>
          </a:xfrm>
        </p:spPr>
        <p:txBody>
          <a:bodyPr/>
          <a:lstStyle/>
          <a:p>
            <a:r>
              <a:rPr lang="en-US">
                <a:latin typeface="Aptos" panose="020B0004020202020204" pitchFamily="34" charset="0"/>
              </a:rPr>
              <a:t>Use a single C# codebase and project system for all device targets to build apps that look and feel like the native platforms.</a:t>
            </a:r>
          </a:p>
        </p:txBody>
      </p:sp>
      <p:sp>
        <p:nvSpPr>
          <p:cNvPr id="12" name="Text Placeholder 11">
            <a:extLst>
              <a:ext uri="{FF2B5EF4-FFF2-40B4-BE49-F238E27FC236}">
                <a16:creationId xmlns:a16="http://schemas.microsoft.com/office/drawing/2014/main" id="{46EDA88C-A41E-6339-A9EE-AE8A7B250AAC}"/>
              </a:ext>
            </a:extLst>
          </p:cNvPr>
          <p:cNvSpPr>
            <a:spLocks noGrp="1"/>
          </p:cNvSpPr>
          <p:nvPr>
            <p:ph type="body" sz="quarter" idx="24"/>
          </p:nvPr>
        </p:nvSpPr>
        <p:spPr>
          <a:xfrm>
            <a:off x="15994733" y="6617009"/>
            <a:ext cx="6488206" cy="1155392"/>
          </a:xfrm>
        </p:spPr>
        <p:txBody>
          <a:bodyPr/>
          <a:lstStyle/>
          <a:p>
            <a:r>
              <a:rPr lang="en-US">
                <a:latin typeface="Aptos" panose="020B0004020202020204" pitchFamily="34" charset="0"/>
              </a:rPr>
              <a:t>Use a single C# codebase and project system for all device targets to build apps that look and feel like the native platforms.</a:t>
            </a:r>
          </a:p>
        </p:txBody>
      </p:sp>
      <p:sp>
        <p:nvSpPr>
          <p:cNvPr id="13" name="Text Placeholder 12">
            <a:extLst>
              <a:ext uri="{FF2B5EF4-FFF2-40B4-BE49-F238E27FC236}">
                <a16:creationId xmlns:a16="http://schemas.microsoft.com/office/drawing/2014/main" id="{28424138-3CED-E7DB-9A7A-BA6AD6A82A22}"/>
              </a:ext>
            </a:extLst>
          </p:cNvPr>
          <p:cNvSpPr>
            <a:spLocks noGrp="1"/>
          </p:cNvSpPr>
          <p:nvPr>
            <p:ph type="body" sz="quarter" idx="25"/>
          </p:nvPr>
        </p:nvSpPr>
        <p:spPr/>
        <p:txBody>
          <a:bodyPr/>
          <a:lstStyle/>
          <a:p>
            <a:r>
              <a:rPr lang="en-US"/>
              <a:t>Title</a:t>
            </a:r>
          </a:p>
        </p:txBody>
      </p:sp>
      <p:sp>
        <p:nvSpPr>
          <p:cNvPr id="14" name="Text Placeholder 13">
            <a:extLst>
              <a:ext uri="{FF2B5EF4-FFF2-40B4-BE49-F238E27FC236}">
                <a16:creationId xmlns:a16="http://schemas.microsoft.com/office/drawing/2014/main" id="{D4584AD4-592E-BDB1-8E0B-D39F29799C94}"/>
              </a:ext>
            </a:extLst>
          </p:cNvPr>
          <p:cNvSpPr>
            <a:spLocks noGrp="1"/>
          </p:cNvSpPr>
          <p:nvPr>
            <p:ph type="body" sz="quarter" idx="26"/>
          </p:nvPr>
        </p:nvSpPr>
        <p:spPr/>
        <p:txBody>
          <a:bodyPr/>
          <a:lstStyle/>
          <a:p>
            <a:r>
              <a:rPr lang="en-US">
                <a:solidFill>
                  <a:schemeClr val="accent4">
                    <a:lumMod val="50000"/>
                  </a:schemeClr>
                </a:solidFill>
              </a:rPr>
              <a:t>04</a:t>
            </a:r>
          </a:p>
        </p:txBody>
      </p:sp>
      <p:sp>
        <p:nvSpPr>
          <p:cNvPr id="15" name="Text Placeholder 14">
            <a:extLst>
              <a:ext uri="{FF2B5EF4-FFF2-40B4-BE49-F238E27FC236}">
                <a16:creationId xmlns:a16="http://schemas.microsoft.com/office/drawing/2014/main" id="{FCA8C871-2FAE-4217-664D-3294C70A57B5}"/>
              </a:ext>
            </a:extLst>
          </p:cNvPr>
          <p:cNvSpPr>
            <a:spLocks noGrp="1"/>
          </p:cNvSpPr>
          <p:nvPr>
            <p:ph type="body" sz="quarter" idx="27"/>
          </p:nvPr>
        </p:nvSpPr>
        <p:spPr>
          <a:xfrm>
            <a:off x="1070062" y="10086350"/>
            <a:ext cx="6488206" cy="1155392"/>
          </a:xfrm>
        </p:spPr>
        <p:txBody>
          <a:bodyPr/>
          <a:lstStyle/>
          <a:p>
            <a:r>
              <a:rPr lang="en-US">
                <a:latin typeface="Aptos" panose="020B0004020202020204" pitchFamily="34" charset="0"/>
              </a:rPr>
              <a:t>Use a single C# codebase and project system for all device targets to build apps that look and feel like the native platforms.</a:t>
            </a:r>
          </a:p>
        </p:txBody>
      </p:sp>
      <p:sp>
        <p:nvSpPr>
          <p:cNvPr id="16" name="Text Placeholder 15">
            <a:extLst>
              <a:ext uri="{FF2B5EF4-FFF2-40B4-BE49-F238E27FC236}">
                <a16:creationId xmlns:a16="http://schemas.microsoft.com/office/drawing/2014/main" id="{27D8F5FE-C09C-7AE8-2860-E30F1E072F94}"/>
              </a:ext>
            </a:extLst>
          </p:cNvPr>
          <p:cNvSpPr>
            <a:spLocks noGrp="1"/>
          </p:cNvSpPr>
          <p:nvPr>
            <p:ph type="body" sz="quarter" idx="28"/>
          </p:nvPr>
        </p:nvSpPr>
        <p:spPr/>
        <p:txBody>
          <a:bodyPr/>
          <a:lstStyle/>
          <a:p>
            <a:r>
              <a:rPr lang="en-US"/>
              <a:t>Title</a:t>
            </a:r>
          </a:p>
        </p:txBody>
      </p:sp>
      <p:sp>
        <p:nvSpPr>
          <p:cNvPr id="17" name="Text Placeholder 16">
            <a:extLst>
              <a:ext uri="{FF2B5EF4-FFF2-40B4-BE49-F238E27FC236}">
                <a16:creationId xmlns:a16="http://schemas.microsoft.com/office/drawing/2014/main" id="{042D3D62-F572-A61E-87FE-FF1919D506EB}"/>
              </a:ext>
            </a:extLst>
          </p:cNvPr>
          <p:cNvSpPr>
            <a:spLocks noGrp="1"/>
          </p:cNvSpPr>
          <p:nvPr>
            <p:ph type="body" sz="quarter" idx="29"/>
          </p:nvPr>
        </p:nvSpPr>
        <p:spPr/>
        <p:txBody>
          <a:bodyPr/>
          <a:lstStyle/>
          <a:p>
            <a:r>
              <a:rPr lang="en-US">
                <a:solidFill>
                  <a:schemeClr val="accent4">
                    <a:lumMod val="50000"/>
                  </a:schemeClr>
                </a:solidFill>
              </a:rPr>
              <a:t>05</a:t>
            </a:r>
          </a:p>
        </p:txBody>
      </p:sp>
      <p:sp>
        <p:nvSpPr>
          <p:cNvPr id="18" name="Text Placeholder 17">
            <a:extLst>
              <a:ext uri="{FF2B5EF4-FFF2-40B4-BE49-F238E27FC236}">
                <a16:creationId xmlns:a16="http://schemas.microsoft.com/office/drawing/2014/main" id="{5B303A53-CF8B-C298-AE72-F336B603BFC3}"/>
              </a:ext>
            </a:extLst>
          </p:cNvPr>
          <p:cNvSpPr>
            <a:spLocks noGrp="1"/>
          </p:cNvSpPr>
          <p:nvPr>
            <p:ph type="body" sz="quarter" idx="30"/>
          </p:nvPr>
        </p:nvSpPr>
        <p:spPr>
          <a:xfrm>
            <a:off x="8533180" y="10086350"/>
            <a:ext cx="6488206" cy="1155392"/>
          </a:xfrm>
        </p:spPr>
        <p:txBody>
          <a:bodyPr/>
          <a:lstStyle/>
          <a:p>
            <a:r>
              <a:rPr lang="en-US">
                <a:latin typeface="Aptos" panose="020B0004020202020204" pitchFamily="34" charset="0"/>
              </a:rPr>
              <a:t>Use a single C# codebase and project system for all device targets to build apps that look and feel like the native platforms.</a:t>
            </a:r>
          </a:p>
        </p:txBody>
      </p:sp>
      <p:sp>
        <p:nvSpPr>
          <p:cNvPr id="19" name="Text Placeholder 18">
            <a:extLst>
              <a:ext uri="{FF2B5EF4-FFF2-40B4-BE49-F238E27FC236}">
                <a16:creationId xmlns:a16="http://schemas.microsoft.com/office/drawing/2014/main" id="{3BC84858-D410-1B78-A162-63350AEB5C99}"/>
              </a:ext>
            </a:extLst>
          </p:cNvPr>
          <p:cNvSpPr>
            <a:spLocks noGrp="1"/>
          </p:cNvSpPr>
          <p:nvPr>
            <p:ph type="body" sz="quarter" idx="31"/>
          </p:nvPr>
        </p:nvSpPr>
        <p:spPr/>
        <p:txBody>
          <a:bodyPr/>
          <a:lstStyle/>
          <a:p>
            <a:r>
              <a:rPr lang="en-US"/>
              <a:t>Title</a:t>
            </a:r>
          </a:p>
        </p:txBody>
      </p:sp>
      <p:sp>
        <p:nvSpPr>
          <p:cNvPr id="20" name="Text Placeholder 19">
            <a:extLst>
              <a:ext uri="{FF2B5EF4-FFF2-40B4-BE49-F238E27FC236}">
                <a16:creationId xmlns:a16="http://schemas.microsoft.com/office/drawing/2014/main" id="{E6E10A33-FDC8-E78B-2B54-D8FA9AB10DE7}"/>
              </a:ext>
            </a:extLst>
          </p:cNvPr>
          <p:cNvSpPr>
            <a:spLocks noGrp="1"/>
          </p:cNvSpPr>
          <p:nvPr>
            <p:ph type="body" sz="quarter" idx="32"/>
          </p:nvPr>
        </p:nvSpPr>
        <p:spPr/>
        <p:txBody>
          <a:bodyPr/>
          <a:lstStyle/>
          <a:p>
            <a:r>
              <a:rPr lang="en-US">
                <a:solidFill>
                  <a:schemeClr val="accent4">
                    <a:lumMod val="50000"/>
                  </a:schemeClr>
                </a:solidFill>
              </a:rPr>
              <a:t>06</a:t>
            </a:r>
          </a:p>
        </p:txBody>
      </p:sp>
      <p:sp>
        <p:nvSpPr>
          <p:cNvPr id="21" name="Text Placeholder 20">
            <a:extLst>
              <a:ext uri="{FF2B5EF4-FFF2-40B4-BE49-F238E27FC236}">
                <a16:creationId xmlns:a16="http://schemas.microsoft.com/office/drawing/2014/main" id="{1F488F42-4C2B-B68A-FDAA-6F86F527C5B1}"/>
              </a:ext>
            </a:extLst>
          </p:cNvPr>
          <p:cNvSpPr>
            <a:spLocks noGrp="1"/>
          </p:cNvSpPr>
          <p:nvPr>
            <p:ph type="body" sz="quarter" idx="33"/>
          </p:nvPr>
        </p:nvSpPr>
        <p:spPr>
          <a:xfrm>
            <a:off x="15994733" y="10086350"/>
            <a:ext cx="6488206" cy="1155392"/>
          </a:xfrm>
        </p:spPr>
        <p:txBody>
          <a:bodyPr/>
          <a:lstStyle/>
          <a:p>
            <a:r>
              <a:rPr lang="en-US">
                <a:latin typeface="Aptos" panose="020B0004020202020204" pitchFamily="34" charset="0"/>
              </a:rPr>
              <a:t>Use a single C# codebase and project system for all device targets to build apps that look and feel like the native platforms.</a:t>
            </a:r>
          </a:p>
        </p:txBody>
      </p:sp>
    </p:spTree>
    <p:extLst>
      <p:ext uri="{BB962C8B-B14F-4D97-AF65-F5344CB8AC3E}">
        <p14:creationId xmlns:p14="http://schemas.microsoft.com/office/powerpoint/2010/main" val="1945475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A93BEC-EB92-6033-24E2-9782A237502F}"/>
              </a:ext>
            </a:extLst>
          </p:cNvPr>
          <p:cNvSpPr>
            <a:spLocks noGrp="1"/>
          </p:cNvSpPr>
          <p:nvPr>
            <p:ph type="body" sz="quarter" idx="16"/>
          </p:nvPr>
        </p:nvSpPr>
        <p:spPr/>
        <p:txBody>
          <a:bodyPr/>
          <a:lstStyle/>
          <a:p>
            <a:r>
              <a:rPr lang="en-US">
                <a:solidFill>
                  <a:schemeClr val="bg2">
                    <a:lumMod val="75000"/>
                  </a:schemeClr>
                </a:solidFill>
              </a:rPr>
              <a:t>Product name</a:t>
            </a:r>
          </a:p>
        </p:txBody>
      </p:sp>
      <p:sp>
        <p:nvSpPr>
          <p:cNvPr id="3" name="Text Placeholder 2">
            <a:extLst>
              <a:ext uri="{FF2B5EF4-FFF2-40B4-BE49-F238E27FC236}">
                <a16:creationId xmlns:a16="http://schemas.microsoft.com/office/drawing/2014/main" id="{B595BFA0-824E-6C1C-ED58-EB6BBFD35A1A}"/>
              </a:ext>
            </a:extLst>
          </p:cNvPr>
          <p:cNvSpPr>
            <a:spLocks noGrp="1"/>
          </p:cNvSpPr>
          <p:nvPr>
            <p:ph type="body" sz="quarter" idx="17"/>
          </p:nvPr>
        </p:nvSpPr>
        <p:spPr/>
        <p:txBody>
          <a:bodyPr/>
          <a:lstStyle/>
          <a:p>
            <a:r>
              <a:rPr lang="en-US"/>
              <a:t>Demo title</a:t>
            </a:r>
          </a:p>
        </p:txBody>
      </p:sp>
      <p:sp>
        <p:nvSpPr>
          <p:cNvPr id="4" name="Media Placeholder 3">
            <a:extLst>
              <a:ext uri="{FF2B5EF4-FFF2-40B4-BE49-F238E27FC236}">
                <a16:creationId xmlns:a16="http://schemas.microsoft.com/office/drawing/2014/main" id="{56A8FE67-D4BD-6E34-77E8-D7C67DDB3E74}"/>
              </a:ext>
            </a:extLst>
          </p:cNvPr>
          <p:cNvSpPr>
            <a:spLocks noGrp="1"/>
          </p:cNvSpPr>
          <p:nvPr>
            <p:ph type="media" sz="quarter" idx="40"/>
          </p:nvPr>
        </p:nvSpPr>
        <p:spPr>
          <a:xfrm>
            <a:off x="7757651" y="1100667"/>
            <a:ext cx="15438898" cy="11440883"/>
          </a:xfrm>
          <a:blipFill>
            <a:blip r:embed="rId2"/>
            <a:stretch>
              <a:fillRect l="-20480" r="-11004"/>
            </a:stretch>
          </a:blipFill>
        </p:spPr>
        <p:txBody>
          <a:bodyPr/>
          <a:lstStyle/>
          <a:p>
            <a:endParaRPr lang="en-US"/>
          </a:p>
        </p:txBody>
      </p:sp>
    </p:spTree>
    <p:extLst>
      <p:ext uri="{BB962C8B-B14F-4D97-AF65-F5344CB8AC3E}">
        <p14:creationId xmlns:p14="http://schemas.microsoft.com/office/powerpoint/2010/main" val="2966532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B84AC9-9578-B62A-DF9A-5BF710159918}"/>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B1FBF960-0542-D999-1AEE-9B632DD14BBC}"/>
              </a:ext>
            </a:extLst>
          </p:cNvPr>
          <p:cNvSpPr>
            <a:spLocks noGrp="1"/>
          </p:cNvSpPr>
          <p:nvPr>
            <p:ph type="body" sz="quarter" idx="11"/>
          </p:nvPr>
        </p:nvSpPr>
        <p:spPr/>
        <p:txBody>
          <a:bodyPr/>
          <a:lstStyle/>
          <a:p>
            <a:r>
              <a:rPr lang="en-US">
                <a:solidFill>
                  <a:schemeClr val="bg2">
                    <a:lumMod val="75000"/>
                  </a:schemeClr>
                </a:solidFill>
              </a:rPr>
              <a:t>Subtitle</a:t>
            </a:r>
          </a:p>
        </p:txBody>
      </p:sp>
      <p:sp>
        <p:nvSpPr>
          <p:cNvPr id="4" name="Text Placeholder 3">
            <a:extLst>
              <a:ext uri="{FF2B5EF4-FFF2-40B4-BE49-F238E27FC236}">
                <a16:creationId xmlns:a16="http://schemas.microsoft.com/office/drawing/2014/main" id="{F9DEC9B2-2014-2E2A-94DD-B4700D0C1700}"/>
              </a:ext>
            </a:extLst>
          </p:cNvPr>
          <p:cNvSpPr>
            <a:spLocks noGrp="1"/>
          </p:cNvSpPr>
          <p:nvPr>
            <p:ph type="body" sz="quarter" idx="13"/>
          </p:nvPr>
        </p:nvSpPr>
        <p:spPr/>
        <p:txBody>
          <a:bodyPr/>
          <a:lstStyle/>
          <a:p>
            <a:r>
              <a:rPr lang="en-US"/>
              <a:t>New features in new release</a:t>
            </a:r>
          </a:p>
        </p:txBody>
      </p:sp>
      <p:pic>
        <p:nvPicPr>
          <p:cNvPr id="11" name="Image 11" descr=" ">
            <a:extLst>
              <a:ext uri="{FF2B5EF4-FFF2-40B4-BE49-F238E27FC236}">
                <a16:creationId xmlns:a16="http://schemas.microsoft.com/office/drawing/2014/main" id="{967AD802-89D1-BA62-A9C7-0C575567FA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9628" y="4578236"/>
            <a:ext cx="436270" cy="512260"/>
          </a:xfrm>
          <a:prstGeom prst="rect">
            <a:avLst/>
          </a:prstGeom>
        </p:spPr>
      </p:pic>
      <p:pic>
        <p:nvPicPr>
          <p:cNvPr id="12" name="Image 27" descr=" ">
            <a:extLst>
              <a:ext uri="{FF2B5EF4-FFF2-40B4-BE49-F238E27FC236}">
                <a16:creationId xmlns:a16="http://schemas.microsoft.com/office/drawing/2014/main" id="{51B06E84-9B55-C411-2DF0-55E8C965A1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359019" y="4579287"/>
            <a:ext cx="510222" cy="510158"/>
          </a:xfrm>
          <a:prstGeom prst="rect">
            <a:avLst/>
          </a:prstGeom>
        </p:spPr>
      </p:pic>
      <p:pic>
        <p:nvPicPr>
          <p:cNvPr id="13" name="Image 34" descr=" ">
            <a:extLst>
              <a:ext uri="{FF2B5EF4-FFF2-40B4-BE49-F238E27FC236}">
                <a16:creationId xmlns:a16="http://schemas.microsoft.com/office/drawing/2014/main" id="{D7296F2B-3926-3032-DE8E-AE30D9E8467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963984" y="4579287"/>
            <a:ext cx="459205" cy="510158"/>
          </a:xfrm>
          <a:prstGeom prst="rect">
            <a:avLst/>
          </a:prstGeom>
        </p:spPr>
      </p:pic>
      <p:sp>
        <p:nvSpPr>
          <p:cNvPr id="15" name="Text Placeholder 14">
            <a:extLst>
              <a:ext uri="{FF2B5EF4-FFF2-40B4-BE49-F238E27FC236}">
                <a16:creationId xmlns:a16="http://schemas.microsoft.com/office/drawing/2014/main" id="{DA34BD2D-33BA-190D-18FE-CF643E9C97F4}"/>
              </a:ext>
            </a:extLst>
          </p:cNvPr>
          <p:cNvSpPr>
            <a:spLocks noGrp="1"/>
          </p:cNvSpPr>
          <p:nvPr>
            <p:ph type="body" sz="quarter" idx="14"/>
          </p:nvPr>
        </p:nvSpPr>
        <p:spPr/>
        <p:txBody>
          <a:bodyPr/>
          <a:lstStyle/>
          <a:p>
            <a:r>
              <a:rPr lang="en-US"/>
              <a:t>ASP.NET Core</a:t>
            </a:r>
          </a:p>
          <a:p>
            <a:endParaRPr lang="en-US"/>
          </a:p>
          <a:p>
            <a:endParaRPr lang="en-US"/>
          </a:p>
        </p:txBody>
      </p:sp>
      <p:sp>
        <p:nvSpPr>
          <p:cNvPr id="17" name="Text Placeholder 16">
            <a:extLst>
              <a:ext uri="{FF2B5EF4-FFF2-40B4-BE49-F238E27FC236}">
                <a16:creationId xmlns:a16="http://schemas.microsoft.com/office/drawing/2014/main" id="{19296645-8063-2FA4-4A7C-C80B5903653D}"/>
              </a:ext>
            </a:extLst>
          </p:cNvPr>
          <p:cNvSpPr>
            <a:spLocks noGrp="1"/>
          </p:cNvSpPr>
          <p:nvPr>
            <p:ph type="body" sz="quarter" idx="17"/>
          </p:nvPr>
        </p:nvSpPr>
        <p:spPr/>
        <p:txBody>
          <a:bodyPr/>
          <a:lstStyle/>
          <a:p>
            <a:r>
              <a:rPr lang="en-US">
                <a:solidFill>
                  <a:schemeClr val="accent4">
                    <a:lumMod val="50000"/>
                  </a:schemeClr>
                </a:solidFill>
              </a:rPr>
              <a:t>609K</a:t>
            </a:r>
          </a:p>
        </p:txBody>
      </p:sp>
      <p:sp>
        <p:nvSpPr>
          <p:cNvPr id="19" name="Text Placeholder 18">
            <a:extLst>
              <a:ext uri="{FF2B5EF4-FFF2-40B4-BE49-F238E27FC236}">
                <a16:creationId xmlns:a16="http://schemas.microsoft.com/office/drawing/2014/main" id="{D7B20090-AF60-5D2C-7D4A-F70DBFF8A53E}"/>
              </a:ext>
            </a:extLst>
          </p:cNvPr>
          <p:cNvSpPr>
            <a:spLocks noGrp="1"/>
          </p:cNvSpPr>
          <p:nvPr>
            <p:ph type="body" sz="quarter" idx="18"/>
          </p:nvPr>
        </p:nvSpPr>
        <p:spPr/>
        <p:txBody>
          <a:bodyPr/>
          <a:lstStyle/>
          <a:p>
            <a:r>
              <a:rPr lang="en-US"/>
              <a:t>Node.js</a:t>
            </a:r>
          </a:p>
          <a:p>
            <a:endParaRPr lang="en-US"/>
          </a:p>
          <a:p>
            <a:endParaRPr lang="en-US"/>
          </a:p>
        </p:txBody>
      </p:sp>
      <p:sp>
        <p:nvSpPr>
          <p:cNvPr id="21" name="Text Placeholder 20">
            <a:extLst>
              <a:ext uri="{FF2B5EF4-FFF2-40B4-BE49-F238E27FC236}">
                <a16:creationId xmlns:a16="http://schemas.microsoft.com/office/drawing/2014/main" id="{66150338-36F8-B6D3-481F-AACDD01A2495}"/>
              </a:ext>
            </a:extLst>
          </p:cNvPr>
          <p:cNvSpPr>
            <a:spLocks noGrp="1"/>
          </p:cNvSpPr>
          <p:nvPr>
            <p:ph type="body" sz="quarter" idx="19"/>
          </p:nvPr>
        </p:nvSpPr>
        <p:spPr/>
        <p:txBody>
          <a:bodyPr/>
          <a:lstStyle/>
          <a:p>
            <a:r>
              <a:rPr lang="en-US">
                <a:solidFill>
                  <a:schemeClr val="accent4">
                    <a:lumMod val="50000"/>
                  </a:schemeClr>
                </a:solidFill>
              </a:rPr>
              <a:t>172K</a:t>
            </a:r>
          </a:p>
          <a:p>
            <a:endParaRPr lang="en-US">
              <a:solidFill>
                <a:schemeClr val="accent4">
                  <a:lumMod val="50000"/>
                </a:schemeClr>
              </a:solidFill>
            </a:endParaRPr>
          </a:p>
        </p:txBody>
      </p:sp>
      <p:sp>
        <p:nvSpPr>
          <p:cNvPr id="23" name="Text Placeholder 22">
            <a:extLst>
              <a:ext uri="{FF2B5EF4-FFF2-40B4-BE49-F238E27FC236}">
                <a16:creationId xmlns:a16="http://schemas.microsoft.com/office/drawing/2014/main" id="{BEF723E3-AAE8-C586-E565-0CA7C018EF78}"/>
              </a:ext>
            </a:extLst>
          </p:cNvPr>
          <p:cNvSpPr>
            <a:spLocks noGrp="1"/>
          </p:cNvSpPr>
          <p:nvPr>
            <p:ph type="body" sz="quarter" idx="20"/>
          </p:nvPr>
        </p:nvSpPr>
        <p:spPr/>
        <p:txBody>
          <a:bodyPr/>
          <a:lstStyle/>
          <a:p>
            <a:r>
              <a:rPr lang="en-US"/>
              <a:t>Go</a:t>
            </a:r>
          </a:p>
        </p:txBody>
      </p:sp>
      <p:sp>
        <p:nvSpPr>
          <p:cNvPr id="25" name="Text Placeholder 24">
            <a:extLst>
              <a:ext uri="{FF2B5EF4-FFF2-40B4-BE49-F238E27FC236}">
                <a16:creationId xmlns:a16="http://schemas.microsoft.com/office/drawing/2014/main" id="{F44486DB-5A01-842C-8DD5-614D2DF7A20D}"/>
              </a:ext>
            </a:extLst>
          </p:cNvPr>
          <p:cNvSpPr>
            <a:spLocks noGrp="1"/>
          </p:cNvSpPr>
          <p:nvPr>
            <p:ph type="body" sz="quarter" idx="21"/>
          </p:nvPr>
        </p:nvSpPr>
        <p:spPr/>
        <p:txBody>
          <a:bodyPr/>
          <a:lstStyle/>
          <a:p>
            <a:r>
              <a:rPr lang="en-US">
                <a:solidFill>
                  <a:schemeClr val="accent4">
                    <a:lumMod val="50000"/>
                  </a:schemeClr>
                </a:solidFill>
              </a:rPr>
              <a:t>110.5</a:t>
            </a:r>
          </a:p>
        </p:txBody>
      </p:sp>
    </p:spTree>
    <p:extLst>
      <p:ext uri="{BB962C8B-B14F-4D97-AF65-F5344CB8AC3E}">
        <p14:creationId xmlns:p14="http://schemas.microsoft.com/office/powerpoint/2010/main" val="17216568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4B27D4-00A6-8FA0-794D-F197FA133745}"/>
              </a:ext>
            </a:extLst>
          </p:cNvPr>
          <p:cNvSpPr>
            <a:spLocks noGrp="1"/>
          </p:cNvSpPr>
          <p:nvPr>
            <p:ph type="body" sz="quarter" idx="13"/>
          </p:nvPr>
        </p:nvSpPr>
        <p:spPr/>
        <p:txBody>
          <a:bodyPr/>
          <a:lstStyle/>
          <a:p>
            <a:r>
              <a:rPr lang="en-US">
                <a:solidFill>
                  <a:schemeClr val="bg2">
                    <a:lumMod val="75000"/>
                  </a:schemeClr>
                </a:solidFill>
              </a:rPr>
              <a:t>Subtitle</a:t>
            </a:r>
          </a:p>
        </p:txBody>
      </p:sp>
      <p:sp>
        <p:nvSpPr>
          <p:cNvPr id="3" name="Text Placeholder 2">
            <a:extLst>
              <a:ext uri="{FF2B5EF4-FFF2-40B4-BE49-F238E27FC236}">
                <a16:creationId xmlns:a16="http://schemas.microsoft.com/office/drawing/2014/main" id="{802BC3B5-918F-7745-A73E-82F0364FECD2}"/>
              </a:ext>
            </a:extLst>
          </p:cNvPr>
          <p:cNvSpPr>
            <a:spLocks noGrp="1"/>
          </p:cNvSpPr>
          <p:nvPr>
            <p:ph type="body" sz="quarter" idx="15"/>
          </p:nvPr>
        </p:nvSpPr>
        <p:spPr/>
        <p:txBody>
          <a:bodyPr/>
          <a:lstStyle/>
          <a:p>
            <a:r>
              <a:rPr lang="en-US" b="1"/>
              <a:t>Title</a:t>
            </a:r>
          </a:p>
        </p:txBody>
      </p:sp>
      <p:sp>
        <p:nvSpPr>
          <p:cNvPr id="4" name="Text Placeholder 3">
            <a:extLst>
              <a:ext uri="{FF2B5EF4-FFF2-40B4-BE49-F238E27FC236}">
                <a16:creationId xmlns:a16="http://schemas.microsoft.com/office/drawing/2014/main" id="{4A12E338-2A84-F17E-D589-D493FD09B1EA}"/>
              </a:ext>
            </a:extLst>
          </p:cNvPr>
          <p:cNvSpPr>
            <a:spLocks noGrp="1"/>
          </p:cNvSpPr>
          <p:nvPr>
            <p:ph type="body" sz="quarter" idx="16"/>
          </p:nvPr>
        </p:nvSpPr>
        <p:spPr/>
        <p:txBody>
          <a:bodyPr/>
          <a:lstStyle/>
          <a:p>
            <a:r>
              <a:rPr lang="en-US"/>
              <a:t>Title</a:t>
            </a:r>
          </a:p>
        </p:txBody>
      </p:sp>
      <p:sp>
        <p:nvSpPr>
          <p:cNvPr id="6" name="Text Placeholder 5">
            <a:extLst>
              <a:ext uri="{FF2B5EF4-FFF2-40B4-BE49-F238E27FC236}">
                <a16:creationId xmlns:a16="http://schemas.microsoft.com/office/drawing/2014/main" id="{BE59AA84-1669-ADC3-6C13-2474C04411B2}"/>
              </a:ext>
            </a:extLst>
          </p:cNvPr>
          <p:cNvSpPr>
            <a:spLocks noGrp="1"/>
          </p:cNvSpPr>
          <p:nvPr>
            <p:ph type="body" sz="quarter" idx="22"/>
          </p:nvPr>
        </p:nvSpPr>
        <p:spPr>
          <a:xfrm>
            <a:off x="1070063" y="6648782"/>
            <a:ext cx="6650252" cy="1836590"/>
          </a:xfrm>
        </p:spPr>
        <p:txBody>
          <a:bodyPr/>
          <a:lstStyle/>
          <a:p>
            <a:r>
              <a:rPr lang="en-US">
                <a:latin typeface="Aptos" panose="020B0004020202020204" pitchFamily="34" charset="0"/>
              </a:rPr>
              <a:t>Define your stack in code — type-safe, readable, and </a:t>
            </a:r>
            <a:r>
              <a:rPr lang="en-US" err="1">
                <a:latin typeface="Aptos" panose="020B0004020202020204" pitchFamily="34" charset="0"/>
              </a:rPr>
              <a:t>debuggable</a:t>
            </a:r>
            <a:r>
              <a:rPr lang="en-US">
                <a:latin typeface="Aptos" panose="020B0004020202020204" pitchFamily="34" charset="0"/>
              </a:rPr>
              <a:t>. .NET launches locally, then shifts to real cloud services without changing your architecture. Dev to deploy, fully wired.</a:t>
            </a:r>
            <a:endParaRPr lang="en-US" sz="2200">
              <a:latin typeface="Aptos" panose="020B0004020202020204" pitchFamily="34" charset="0"/>
            </a:endParaRPr>
          </a:p>
        </p:txBody>
      </p:sp>
      <p:sp>
        <p:nvSpPr>
          <p:cNvPr id="7" name="Text Placeholder 6">
            <a:extLst>
              <a:ext uri="{FF2B5EF4-FFF2-40B4-BE49-F238E27FC236}">
                <a16:creationId xmlns:a16="http://schemas.microsoft.com/office/drawing/2014/main" id="{3C9D9F6C-94A8-8756-2BE2-CB3D613AD5AB}"/>
              </a:ext>
            </a:extLst>
          </p:cNvPr>
          <p:cNvSpPr>
            <a:spLocks noGrp="1"/>
          </p:cNvSpPr>
          <p:nvPr>
            <p:ph type="body" sz="quarter" idx="23"/>
          </p:nvPr>
        </p:nvSpPr>
        <p:spPr/>
        <p:txBody>
          <a:bodyPr/>
          <a:lstStyle/>
          <a:p>
            <a:r>
              <a:rPr lang="en-US"/>
              <a:t>Title</a:t>
            </a:r>
          </a:p>
        </p:txBody>
      </p:sp>
      <p:sp>
        <p:nvSpPr>
          <p:cNvPr id="9" name="Text Placeholder 8">
            <a:extLst>
              <a:ext uri="{FF2B5EF4-FFF2-40B4-BE49-F238E27FC236}">
                <a16:creationId xmlns:a16="http://schemas.microsoft.com/office/drawing/2014/main" id="{38EDBE6D-9887-8E36-FB5B-425A7635CFB5}"/>
              </a:ext>
            </a:extLst>
          </p:cNvPr>
          <p:cNvSpPr>
            <a:spLocks noGrp="1"/>
          </p:cNvSpPr>
          <p:nvPr>
            <p:ph type="body" sz="quarter" idx="25"/>
          </p:nvPr>
        </p:nvSpPr>
        <p:spPr>
          <a:xfrm>
            <a:off x="8505843" y="6648782"/>
            <a:ext cx="6650252" cy="1836590"/>
          </a:xfrm>
        </p:spPr>
        <p:txBody>
          <a:bodyPr/>
          <a:lstStyle/>
          <a:p>
            <a:r>
              <a:rPr lang="en-US">
                <a:latin typeface="Aptos" panose="020B0004020202020204" pitchFamily="34" charset="0"/>
              </a:rPr>
              <a:t>Build immersive games with modern tools for Unity, Unreal, and C++, all backed by the power of Visual Studio. Extend .NET for anything.</a:t>
            </a:r>
            <a:endParaRPr lang="en-US" sz="2200">
              <a:latin typeface="Aptos" panose="020B0004020202020204" pitchFamily="34" charset="0"/>
            </a:endParaRPr>
          </a:p>
        </p:txBody>
      </p:sp>
      <p:sp>
        <p:nvSpPr>
          <p:cNvPr id="10" name="Text Placeholder 9">
            <a:extLst>
              <a:ext uri="{FF2B5EF4-FFF2-40B4-BE49-F238E27FC236}">
                <a16:creationId xmlns:a16="http://schemas.microsoft.com/office/drawing/2014/main" id="{161B6AAC-9EA3-B86C-7F85-F8D7A0BDC402}"/>
              </a:ext>
            </a:extLst>
          </p:cNvPr>
          <p:cNvSpPr>
            <a:spLocks noGrp="1"/>
          </p:cNvSpPr>
          <p:nvPr>
            <p:ph type="body" sz="quarter" idx="26"/>
          </p:nvPr>
        </p:nvSpPr>
        <p:spPr/>
        <p:txBody>
          <a:bodyPr/>
          <a:lstStyle/>
          <a:p>
            <a:r>
              <a:rPr lang="en-US"/>
              <a:t>Title</a:t>
            </a:r>
          </a:p>
        </p:txBody>
      </p:sp>
      <p:sp>
        <p:nvSpPr>
          <p:cNvPr id="12" name="Text Placeholder 11">
            <a:extLst>
              <a:ext uri="{FF2B5EF4-FFF2-40B4-BE49-F238E27FC236}">
                <a16:creationId xmlns:a16="http://schemas.microsoft.com/office/drawing/2014/main" id="{1FF84DA0-25D0-18D4-3A9B-B6EAD1C4AAB8}"/>
              </a:ext>
            </a:extLst>
          </p:cNvPr>
          <p:cNvSpPr>
            <a:spLocks noGrp="1"/>
          </p:cNvSpPr>
          <p:nvPr>
            <p:ph type="body" sz="quarter" idx="28"/>
          </p:nvPr>
        </p:nvSpPr>
        <p:spPr>
          <a:xfrm>
            <a:off x="15941624" y="6648782"/>
            <a:ext cx="6650252" cy="1836590"/>
          </a:xfrm>
        </p:spPr>
        <p:txBody>
          <a:bodyPr/>
          <a:lstStyle/>
          <a:p>
            <a:r>
              <a:rPr lang="en-US">
                <a:latin typeface="Aptos" panose="020B0004020202020204" pitchFamily="34" charset="0"/>
              </a:rPr>
              <a:t>Ship it how you want — to Kubernetes, your own infra, or managed services. .NET adapts to your environment, not the other way around.</a:t>
            </a:r>
            <a:endParaRPr lang="en-US" sz="2200">
              <a:latin typeface="Aptos" panose="020B0004020202020204" pitchFamily="34" charset="0"/>
            </a:endParaRPr>
          </a:p>
        </p:txBody>
      </p:sp>
      <p:pic>
        <p:nvPicPr>
          <p:cNvPr id="17" name="Image 12" descr=" ">
            <a:extLst>
              <a:ext uri="{FF2B5EF4-FFF2-40B4-BE49-F238E27FC236}">
                <a16:creationId xmlns:a16="http://schemas.microsoft.com/office/drawing/2014/main" id="{716BAA90-8AD6-0676-6E50-61E1849C8E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63563" y="5003150"/>
            <a:ext cx="459205" cy="459141"/>
          </a:xfrm>
          <a:prstGeom prst="rect">
            <a:avLst/>
          </a:prstGeom>
        </p:spPr>
      </p:pic>
      <p:pic>
        <p:nvPicPr>
          <p:cNvPr id="14" name="Image 14" descr=" ">
            <a:extLst>
              <a:ext uri="{FF2B5EF4-FFF2-40B4-BE49-F238E27FC236}">
                <a16:creationId xmlns:a16="http://schemas.microsoft.com/office/drawing/2014/main" id="{055FC10C-F39E-B10D-745B-14E7298EBA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57005" y="4977750"/>
            <a:ext cx="507915" cy="510208"/>
          </a:xfrm>
          <a:prstGeom prst="rect">
            <a:avLst/>
          </a:prstGeom>
        </p:spPr>
      </p:pic>
      <p:pic>
        <p:nvPicPr>
          <p:cNvPr id="15" name="Image 16" descr=" ">
            <a:extLst>
              <a:ext uri="{FF2B5EF4-FFF2-40B4-BE49-F238E27FC236}">
                <a16:creationId xmlns:a16="http://schemas.microsoft.com/office/drawing/2014/main" id="{282CB1C3-01A7-83F8-C79A-120889C278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099157" y="4990450"/>
            <a:ext cx="459341" cy="484696"/>
          </a:xfrm>
          <a:prstGeom prst="rect">
            <a:avLst/>
          </a:prstGeom>
        </p:spPr>
      </p:pic>
    </p:spTree>
    <p:extLst>
      <p:ext uri="{BB962C8B-B14F-4D97-AF65-F5344CB8AC3E}">
        <p14:creationId xmlns:p14="http://schemas.microsoft.com/office/powerpoint/2010/main" val="369618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09FD8-A6EF-BD67-9BBE-C3979E4F3ED6}"/>
            </a:ext>
          </a:extLst>
        </p:cNvPr>
        <p:cNvGrpSpPr/>
        <p:nvPr/>
      </p:nvGrpSpPr>
      <p:grpSpPr>
        <a:xfrm>
          <a:off x="0" y="0"/>
          <a:ext cx="0" cy="0"/>
          <a:chOff x="0" y="0"/>
          <a:chExt cx="0" cy="0"/>
        </a:xfrm>
      </p:grpSpPr>
      <p:sp>
        <p:nvSpPr>
          <p:cNvPr id="3" name="Text 7">
            <a:extLst>
              <a:ext uri="{FF2B5EF4-FFF2-40B4-BE49-F238E27FC236}">
                <a16:creationId xmlns:a16="http://schemas.microsoft.com/office/drawing/2014/main" id="{BB1E5684-3D69-60F8-E895-88ABC64DFAF3}"/>
              </a:ext>
            </a:extLst>
          </p:cNvPr>
          <p:cNvSpPr/>
          <p:nvPr/>
        </p:nvSpPr>
        <p:spPr>
          <a:xfrm>
            <a:off x="1042867" y="1092194"/>
            <a:ext cx="20286507" cy="1794933"/>
          </a:xfrm>
          <a:prstGeom prst="rect">
            <a:avLst/>
          </a:prstGeom>
          <a:noFill/>
          <a:ln/>
        </p:spPr>
        <p:style>
          <a:lnRef idx="0">
            <a:scrgbClr r="0" g="0" b="0"/>
          </a:lnRef>
          <a:fillRef idx="0">
            <a:scrgbClr r="0" g="0" b="0"/>
          </a:fillRef>
          <a:effectRef idx="0">
            <a:scrgbClr r="0" g="0" b="0"/>
          </a:effectRef>
          <a:fontRef idx="major"/>
        </p:style>
        <p:txBody>
          <a:bodyPr wrap="square" lIns="0" tIns="0" rIns="0" bIns="0"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indent="0">
              <a:buNone/>
            </a:pPr>
            <a:r>
              <a:rPr lang="en-US" sz="10000" dirty="0">
                <a:solidFill>
                  <a:schemeClr val="bg1"/>
                </a:solidFill>
                <a:latin typeface="Poppins" pitchFamily="2" charset="77"/>
              </a:rPr>
              <a:t>¿</a:t>
            </a:r>
            <a:r>
              <a:rPr lang="en-US" sz="10000" dirty="0" err="1">
                <a:solidFill>
                  <a:schemeClr val="bg1"/>
                </a:solidFill>
                <a:latin typeface="Poppins" pitchFamily="2" charset="77"/>
              </a:rPr>
              <a:t>Cómo</a:t>
            </a:r>
            <a:r>
              <a:rPr lang="en-US" sz="10000" dirty="0">
                <a:solidFill>
                  <a:schemeClr val="bg1"/>
                </a:solidFill>
                <a:latin typeface="Poppins" pitchFamily="2" charset="77"/>
              </a:rPr>
              <a:t> </a:t>
            </a:r>
            <a:r>
              <a:rPr lang="en-US" sz="10000" dirty="0" err="1">
                <a:solidFill>
                  <a:schemeClr val="bg1"/>
                </a:solidFill>
                <a:latin typeface="Poppins" pitchFamily="2" charset="77"/>
              </a:rPr>
              <a:t>funcionan</a:t>
            </a:r>
            <a:r>
              <a:rPr lang="en-US" sz="10000" dirty="0">
                <a:solidFill>
                  <a:schemeClr val="bg1"/>
                </a:solidFill>
                <a:latin typeface="Poppins" pitchFamily="2" charset="77"/>
              </a:rPr>
              <a:t>?</a:t>
            </a:r>
          </a:p>
        </p:txBody>
      </p:sp>
    </p:spTree>
    <p:extLst>
      <p:ext uri="{BB962C8B-B14F-4D97-AF65-F5344CB8AC3E}">
        <p14:creationId xmlns:p14="http://schemas.microsoft.com/office/powerpoint/2010/main" val="27903396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9F7953-B40A-E546-363C-5CAFB2BA410A}"/>
              </a:ext>
            </a:extLst>
          </p:cNvPr>
          <p:cNvSpPr>
            <a:spLocks noGrp="1"/>
          </p:cNvSpPr>
          <p:nvPr>
            <p:ph type="body" sz="quarter" idx="16"/>
          </p:nvPr>
        </p:nvSpPr>
        <p:spPr>
          <a:xfrm>
            <a:off x="1220787" y="2451100"/>
            <a:ext cx="10972800" cy="4017202"/>
          </a:xfrm>
        </p:spPr>
        <p:txBody>
          <a:bodyPr/>
          <a:lstStyle/>
          <a:p>
            <a:r>
              <a:rPr lang="en-US" spc="-120" dirty="0"/>
              <a:t>.NET is the free, open-source, cross-platform framework for building modern apps and powerful cloud services.</a:t>
            </a:r>
            <a:endParaRPr lang="en-US" dirty="0"/>
          </a:p>
        </p:txBody>
      </p:sp>
      <p:sp>
        <p:nvSpPr>
          <p:cNvPr id="3" name="Rounded Rectangle 2">
            <a:extLst>
              <a:ext uri="{FF2B5EF4-FFF2-40B4-BE49-F238E27FC236}">
                <a16:creationId xmlns:a16="http://schemas.microsoft.com/office/drawing/2014/main" id="{42A82372-6C32-467F-6F78-EA8408866119}"/>
              </a:ext>
            </a:extLst>
          </p:cNvPr>
          <p:cNvSpPr/>
          <p:nvPr/>
        </p:nvSpPr>
        <p:spPr>
          <a:xfrm>
            <a:off x="1270159" y="1298002"/>
            <a:ext cx="2298987" cy="604395"/>
          </a:xfrm>
          <a:prstGeom prst="roundRect">
            <a:avLst>
              <a:gd name="adj" fmla="val 50000"/>
            </a:avLst>
          </a:prstGeom>
          <a:gradFill>
            <a:gsLst>
              <a:gs pos="0">
                <a:schemeClr val="accent2">
                  <a:lumMod val="40000"/>
                  <a:lumOff val="60000"/>
                </a:schemeClr>
              </a:gs>
              <a:gs pos="99000">
                <a:schemeClr val="accent1"/>
              </a:gs>
            </a:gsLst>
            <a:lin ang="3000000" scaled="0"/>
          </a:gra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bg1"/>
                </a:solidFill>
                <a:latin typeface="Aptos" panose="020B0004020202020204" pitchFamily="34" charset="0"/>
              </a:rPr>
              <a:t>Pill content</a:t>
            </a:r>
          </a:p>
        </p:txBody>
      </p:sp>
    </p:spTree>
    <p:extLst>
      <p:ext uri="{BB962C8B-B14F-4D97-AF65-F5344CB8AC3E}">
        <p14:creationId xmlns:p14="http://schemas.microsoft.com/office/powerpoint/2010/main" val="3969125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679B75-98E2-6598-B24F-A4611FEDD2A4}"/>
              </a:ext>
            </a:extLst>
          </p:cNvPr>
          <p:cNvSpPr>
            <a:spLocks noGrp="1"/>
          </p:cNvSpPr>
          <p:nvPr>
            <p:ph type="body" sz="quarter" idx="17"/>
          </p:nvPr>
        </p:nvSpPr>
        <p:spPr/>
        <p:txBody>
          <a:bodyPr/>
          <a:lstStyle/>
          <a:p>
            <a:r>
              <a:rPr lang="en-US"/>
              <a:t>A large statement </a:t>
            </a:r>
            <a:r>
              <a:rPr lang="en-US">
                <a:solidFill>
                  <a:schemeClr val="accent5">
                    <a:lumMod val="50000"/>
                  </a:schemeClr>
                </a:solidFill>
              </a:rPr>
              <a:t>looks great </a:t>
            </a:r>
            <a:r>
              <a:rPr lang="en-US"/>
              <a:t>with </a:t>
            </a:r>
            <a:br>
              <a:rPr lang="en-US"/>
            </a:br>
            <a:r>
              <a:rPr lang="en-US"/>
              <a:t>10 words or less. </a:t>
            </a:r>
          </a:p>
        </p:txBody>
      </p:sp>
    </p:spTree>
    <p:extLst>
      <p:ext uri="{BB962C8B-B14F-4D97-AF65-F5344CB8AC3E}">
        <p14:creationId xmlns:p14="http://schemas.microsoft.com/office/powerpoint/2010/main" val="7518879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5FF8BF-B193-2B25-4BB1-286A8B92E420}"/>
              </a:ext>
            </a:extLst>
          </p:cNvPr>
          <p:cNvSpPr>
            <a:spLocks noGrp="1"/>
          </p:cNvSpPr>
          <p:nvPr>
            <p:ph type="body" sz="quarter" idx="16"/>
          </p:nvPr>
        </p:nvSpPr>
        <p:spPr>
          <a:xfrm>
            <a:off x="1060014" y="1705190"/>
            <a:ext cx="10358556" cy="2638210"/>
          </a:xfrm>
        </p:spPr>
        <p:txBody>
          <a:bodyPr/>
          <a:lstStyle/>
          <a:p>
            <a:r>
              <a:rPr lang="en-US" spc="-120"/>
              <a:t>Faster response times, less compute power, better applications</a:t>
            </a:r>
            <a:endParaRPr lang="en-US"/>
          </a:p>
        </p:txBody>
      </p:sp>
      <p:sp>
        <p:nvSpPr>
          <p:cNvPr id="3" name="Text Placeholder 2">
            <a:extLst>
              <a:ext uri="{FF2B5EF4-FFF2-40B4-BE49-F238E27FC236}">
                <a16:creationId xmlns:a16="http://schemas.microsoft.com/office/drawing/2014/main" id="{27327119-9C0F-8004-D2F8-753D63EEB3C4}"/>
              </a:ext>
            </a:extLst>
          </p:cNvPr>
          <p:cNvSpPr>
            <a:spLocks noGrp="1"/>
          </p:cNvSpPr>
          <p:nvPr>
            <p:ph type="body" sz="quarter" idx="19"/>
          </p:nvPr>
        </p:nvSpPr>
        <p:spPr/>
        <p:txBody>
          <a:bodyPr/>
          <a:lstStyle/>
          <a:p>
            <a:r>
              <a:rPr lang="en-US">
                <a:solidFill>
                  <a:schemeClr val="bg2">
                    <a:lumMod val="75000"/>
                  </a:schemeClr>
                </a:solidFill>
              </a:rPr>
              <a:t>Caption</a:t>
            </a:r>
          </a:p>
        </p:txBody>
      </p:sp>
      <p:sp>
        <p:nvSpPr>
          <p:cNvPr id="4" name="Text Placeholder 3">
            <a:extLst>
              <a:ext uri="{FF2B5EF4-FFF2-40B4-BE49-F238E27FC236}">
                <a16:creationId xmlns:a16="http://schemas.microsoft.com/office/drawing/2014/main" id="{7F2D194E-781E-4B38-1CD5-072F69E83BC3}"/>
              </a:ext>
            </a:extLst>
          </p:cNvPr>
          <p:cNvSpPr>
            <a:spLocks noGrp="1"/>
          </p:cNvSpPr>
          <p:nvPr>
            <p:ph type="body" sz="quarter" idx="20"/>
          </p:nvPr>
        </p:nvSpPr>
        <p:spPr>
          <a:xfrm>
            <a:off x="1049878" y="4620708"/>
            <a:ext cx="9540957" cy="3657635"/>
          </a:xfrm>
        </p:spPr>
        <p:txBody>
          <a:bodyPr/>
          <a:lstStyle/>
          <a:p>
            <a:pPr>
              <a:spcBef>
                <a:spcPts val="0"/>
              </a:spcBef>
            </a:pPr>
            <a:r>
              <a:rPr lang="en-US" kern="0" spc="-48">
                <a:latin typeface="Aptos" panose="020B0004020202020204" pitchFamily="34" charset="0"/>
              </a:rPr>
              <a:t>The Fortunes test simulates a simple web application where HTML is rendered server-side after querying a database.</a:t>
            </a:r>
          </a:p>
        </p:txBody>
      </p:sp>
      <p:sp>
        <p:nvSpPr>
          <p:cNvPr id="5" name="Picture Placeholder 4">
            <a:extLst>
              <a:ext uri="{FF2B5EF4-FFF2-40B4-BE49-F238E27FC236}">
                <a16:creationId xmlns:a16="http://schemas.microsoft.com/office/drawing/2014/main" id="{1D305758-19A4-2441-5D39-8534BC3ACE1C}"/>
              </a:ext>
            </a:extLst>
          </p:cNvPr>
          <p:cNvSpPr>
            <a:spLocks noGrp="1"/>
          </p:cNvSpPr>
          <p:nvPr>
            <p:ph type="pic" sz="quarter" idx="39"/>
          </p:nvPr>
        </p:nvSpPr>
        <p:spPr>
          <a:xfrm>
            <a:off x="12320588" y="1143000"/>
            <a:ext cx="11006137" cy="11430000"/>
          </a:xfrm>
          <a:blipFill>
            <a:blip r:embed="rId2"/>
            <a:stretch>
              <a:fillRect l="-87914" t="-2800" r="-3172" b="-1200"/>
            </a:stretch>
          </a:blipFill>
        </p:spPr>
        <p:txBody>
          <a:bodyPr/>
          <a:lstStyle/>
          <a:p>
            <a:endParaRPr lang="en-US"/>
          </a:p>
        </p:txBody>
      </p:sp>
    </p:spTree>
    <p:extLst>
      <p:ext uri="{BB962C8B-B14F-4D97-AF65-F5344CB8AC3E}">
        <p14:creationId xmlns:p14="http://schemas.microsoft.com/office/powerpoint/2010/main" val="29497737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2499CC-BBC4-A00F-4201-4F905BA77D9A}"/>
              </a:ext>
            </a:extLst>
          </p:cNvPr>
          <p:cNvSpPr>
            <a:spLocks noGrp="1"/>
          </p:cNvSpPr>
          <p:nvPr>
            <p:ph type="body" sz="quarter" idx="12"/>
          </p:nvPr>
        </p:nvSpPr>
        <p:spPr>
          <a:xfrm>
            <a:off x="2757376" y="6096225"/>
            <a:ext cx="8284003" cy="1289311"/>
          </a:xfrm>
        </p:spPr>
        <p:txBody>
          <a:bodyPr/>
          <a:lstStyle/>
          <a:p>
            <a:r>
              <a:rPr lang="en-US" b="1">
                <a:solidFill>
                  <a:schemeClr val="accent5">
                    <a:lumMod val="50000"/>
                  </a:schemeClr>
                </a:solidFill>
              </a:rPr>
              <a:t>Section title</a:t>
            </a:r>
          </a:p>
        </p:txBody>
      </p:sp>
      <p:sp>
        <p:nvSpPr>
          <p:cNvPr id="3" name="Text Placeholder 2">
            <a:extLst>
              <a:ext uri="{FF2B5EF4-FFF2-40B4-BE49-F238E27FC236}">
                <a16:creationId xmlns:a16="http://schemas.microsoft.com/office/drawing/2014/main" id="{C37CE995-B20A-4434-E8D5-5C31E3DF9796}"/>
              </a:ext>
            </a:extLst>
          </p:cNvPr>
          <p:cNvSpPr>
            <a:spLocks noGrp="1"/>
          </p:cNvSpPr>
          <p:nvPr>
            <p:ph type="body" sz="quarter" idx="19"/>
          </p:nvPr>
        </p:nvSpPr>
        <p:spPr/>
        <p:txBody>
          <a:bodyPr/>
          <a:lstStyle/>
          <a:p>
            <a:r>
              <a:rPr lang="en-US" b="1">
                <a:solidFill>
                  <a:schemeClr val="accent5">
                    <a:lumMod val="50000"/>
                  </a:schemeClr>
                </a:solidFill>
              </a:rPr>
              <a:t>01</a:t>
            </a:r>
          </a:p>
        </p:txBody>
      </p:sp>
    </p:spTree>
    <p:extLst>
      <p:ext uri="{BB962C8B-B14F-4D97-AF65-F5344CB8AC3E}">
        <p14:creationId xmlns:p14="http://schemas.microsoft.com/office/powerpoint/2010/main" val="23115713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B7BEE4-88D4-FB77-46F5-EBC3C0437974}"/>
              </a:ext>
            </a:extLst>
          </p:cNvPr>
          <p:cNvSpPr>
            <a:spLocks noGrp="1"/>
          </p:cNvSpPr>
          <p:nvPr>
            <p:ph type="body" sz="quarter" idx="12"/>
          </p:nvPr>
        </p:nvSpPr>
        <p:spPr/>
        <p:txBody>
          <a:bodyPr/>
          <a:lstStyle/>
          <a:p>
            <a:r>
              <a:rPr lang="en-US" b="1">
                <a:solidFill>
                  <a:schemeClr val="accent5">
                    <a:lumMod val="50000"/>
                  </a:schemeClr>
                </a:solidFill>
              </a:rPr>
              <a:t>Thank you</a:t>
            </a:r>
          </a:p>
        </p:txBody>
      </p:sp>
    </p:spTree>
    <p:extLst>
      <p:ext uri="{BB962C8B-B14F-4D97-AF65-F5344CB8AC3E}">
        <p14:creationId xmlns:p14="http://schemas.microsoft.com/office/powerpoint/2010/main" val="3538399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Media Placeholder 1">
            <a:extLst>
              <a:ext uri="{FF2B5EF4-FFF2-40B4-BE49-F238E27FC236}">
                <a16:creationId xmlns:a16="http://schemas.microsoft.com/office/drawing/2014/main" id="{3CD83E7B-CC5E-4F09-B601-BCBFD8A165A5}"/>
              </a:ext>
            </a:extLst>
          </p:cNvPr>
          <p:cNvSpPr>
            <a:spLocks noGrp="1"/>
          </p:cNvSpPr>
          <p:nvPr>
            <p:ph type="media" sz="quarter" idx="40"/>
          </p:nvPr>
        </p:nvSpPr>
        <p:spPr>
          <a:xfrm>
            <a:off x="2731624" y="1689904"/>
            <a:ext cx="18901459" cy="10602411"/>
          </a:xfrm>
          <a:prstGeom prst="roundRect">
            <a:avLst>
              <a:gd name="adj" fmla="val 1463"/>
            </a:avLst>
          </a:prstGeom>
        </p:spPr>
        <p:txBody>
          <a:bodyPr/>
          <a:lstStyle/>
          <a:p>
            <a:endParaRPr lang="en-US"/>
          </a:p>
        </p:txBody>
      </p:sp>
    </p:spTree>
    <p:extLst>
      <p:ext uri="{BB962C8B-B14F-4D97-AF65-F5344CB8AC3E}">
        <p14:creationId xmlns:p14="http://schemas.microsoft.com/office/powerpoint/2010/main" val="37919596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a:extLst>
            <a:ext uri="{FF2B5EF4-FFF2-40B4-BE49-F238E27FC236}">
              <a16:creationId xmlns:a16="http://schemas.microsoft.com/office/drawing/2014/main" id="{4B5DA8C0-603D-08E8-5027-C17A924F8A28}"/>
            </a:ext>
          </a:extLst>
        </p:cNvPr>
        <p:cNvGrpSpPr/>
        <p:nvPr/>
      </p:nvGrpSpPr>
      <p:grpSpPr>
        <a:xfrm>
          <a:off x="0" y="0"/>
          <a:ext cx="0" cy="0"/>
          <a:chOff x="0" y="0"/>
          <a:chExt cx="0" cy="0"/>
        </a:xfrm>
      </p:grpSpPr>
      <p:sp>
        <p:nvSpPr>
          <p:cNvPr id="57" name="Text Placeholder 1">
            <a:extLst>
              <a:ext uri="{FF2B5EF4-FFF2-40B4-BE49-F238E27FC236}">
                <a16:creationId xmlns:a16="http://schemas.microsoft.com/office/drawing/2014/main" id="{1BC4948B-C1AD-27FB-89F8-4764A229849B}"/>
              </a:ext>
            </a:extLst>
          </p:cNvPr>
          <p:cNvSpPr txBox="1">
            <a:spLocks/>
          </p:cNvSpPr>
          <p:nvPr/>
        </p:nvSpPr>
        <p:spPr>
          <a:xfrm>
            <a:off x="1060014" y="987212"/>
            <a:ext cx="9721868" cy="96626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000" b="1" kern="0" spc="-120">
                <a:solidFill>
                  <a:schemeClr val="accent3">
                    <a:lumMod val="25000"/>
                  </a:schemeClr>
                </a:solidFill>
                <a:latin typeface="Poppins" pitchFamily="2" charset="77"/>
              </a:rPr>
              <a:t>Spot illustration library</a:t>
            </a:r>
          </a:p>
        </p:txBody>
      </p:sp>
      <p:sp>
        <p:nvSpPr>
          <p:cNvPr id="59" name="Text Placeholder 3">
            <a:extLst>
              <a:ext uri="{FF2B5EF4-FFF2-40B4-BE49-F238E27FC236}">
                <a16:creationId xmlns:a16="http://schemas.microsoft.com/office/drawing/2014/main" id="{9A9C40A0-01AF-BC6B-AD32-20E9803A24C7}"/>
              </a:ext>
            </a:extLst>
          </p:cNvPr>
          <p:cNvSpPr txBox="1">
            <a:spLocks/>
          </p:cNvSpPr>
          <p:nvPr/>
        </p:nvSpPr>
        <p:spPr>
          <a:xfrm>
            <a:off x="1049879" y="2149356"/>
            <a:ext cx="8877892" cy="79009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kern="0" spc="-48">
                <a:solidFill>
                  <a:schemeClr val="tx1">
                    <a:lumMod val="85000"/>
                    <a:lumOff val="15000"/>
                  </a:schemeClr>
                </a:solidFill>
                <a:latin typeface="Aptos" panose="020B0004020202020204" pitchFamily="34" charset="0"/>
              </a:rPr>
              <a:t>Using these as small size (as seen here) is recommended.</a:t>
            </a:r>
            <a:endParaRPr lang="en-US">
              <a:solidFill>
                <a:schemeClr val="tx1">
                  <a:lumMod val="85000"/>
                  <a:lumOff val="15000"/>
                </a:schemeClr>
              </a:solidFill>
              <a:latin typeface="Aptos" panose="020B0004020202020204" pitchFamily="34" charset="0"/>
            </a:endParaRPr>
          </a:p>
        </p:txBody>
      </p:sp>
      <p:pic>
        <p:nvPicPr>
          <p:cNvPr id="3" name="Picture 2" descr="Test tubes with purple liquid on a piece of paper&#10;&#10;AI-generated content may be incorrect.">
            <a:extLst>
              <a:ext uri="{FF2B5EF4-FFF2-40B4-BE49-F238E27FC236}">
                <a16:creationId xmlns:a16="http://schemas.microsoft.com/office/drawing/2014/main" id="{CAD16AA5-459C-A7CF-4238-75DAE8572612}"/>
              </a:ext>
            </a:extLst>
          </p:cNvPr>
          <p:cNvPicPr>
            <a:picLocks noChangeAspect="1"/>
          </p:cNvPicPr>
          <p:nvPr/>
        </p:nvPicPr>
        <p:blipFill>
          <a:blip r:embed="rId3"/>
          <a:stretch>
            <a:fillRect/>
          </a:stretch>
        </p:blipFill>
        <p:spPr>
          <a:xfrm>
            <a:off x="20564699" y="3302884"/>
            <a:ext cx="1889842" cy="1889840"/>
          </a:xfrm>
          <a:prstGeom prst="rect">
            <a:avLst/>
          </a:prstGeom>
        </p:spPr>
      </p:pic>
      <p:pic>
        <p:nvPicPr>
          <p:cNvPr id="5" name="Picture 4" descr="A cartoon robot with a black background&#10;&#10;AI-generated content may be incorrect.">
            <a:extLst>
              <a:ext uri="{FF2B5EF4-FFF2-40B4-BE49-F238E27FC236}">
                <a16:creationId xmlns:a16="http://schemas.microsoft.com/office/drawing/2014/main" id="{E1814634-7471-7495-CE58-D4F106BBAF2F}"/>
              </a:ext>
            </a:extLst>
          </p:cNvPr>
          <p:cNvPicPr>
            <a:picLocks noChangeAspect="1"/>
          </p:cNvPicPr>
          <p:nvPr/>
        </p:nvPicPr>
        <p:blipFill>
          <a:blip r:embed="rId4"/>
          <a:stretch>
            <a:fillRect/>
          </a:stretch>
        </p:blipFill>
        <p:spPr>
          <a:xfrm>
            <a:off x="13048529" y="10901045"/>
            <a:ext cx="2132680" cy="2132680"/>
          </a:xfrm>
          <a:prstGeom prst="rect">
            <a:avLst/>
          </a:prstGeom>
        </p:spPr>
      </p:pic>
      <p:pic>
        <p:nvPicPr>
          <p:cNvPr id="7" name="Picture 6" descr="A purple round object with a white face and a black background&#10;&#10;AI-generated content may be incorrect.">
            <a:extLst>
              <a:ext uri="{FF2B5EF4-FFF2-40B4-BE49-F238E27FC236}">
                <a16:creationId xmlns:a16="http://schemas.microsoft.com/office/drawing/2014/main" id="{CCC25F32-BB43-9BA4-98A8-1C4211CB3049}"/>
              </a:ext>
            </a:extLst>
          </p:cNvPr>
          <p:cNvPicPr>
            <a:picLocks noChangeAspect="1"/>
          </p:cNvPicPr>
          <p:nvPr/>
        </p:nvPicPr>
        <p:blipFill>
          <a:blip r:embed="rId5"/>
          <a:stretch>
            <a:fillRect/>
          </a:stretch>
        </p:blipFill>
        <p:spPr>
          <a:xfrm>
            <a:off x="20564699" y="10943143"/>
            <a:ext cx="2089880" cy="2089880"/>
          </a:xfrm>
          <a:prstGeom prst="rect">
            <a:avLst/>
          </a:prstGeom>
        </p:spPr>
      </p:pic>
      <p:pic>
        <p:nvPicPr>
          <p:cNvPr id="9" name="Picture 8" descr="A purple robot with a black background&#10;&#10;AI-generated content may be incorrect.">
            <a:extLst>
              <a:ext uri="{FF2B5EF4-FFF2-40B4-BE49-F238E27FC236}">
                <a16:creationId xmlns:a16="http://schemas.microsoft.com/office/drawing/2014/main" id="{7FF54536-E8DE-44E2-4B21-204CE825ABD2}"/>
              </a:ext>
            </a:extLst>
          </p:cNvPr>
          <p:cNvPicPr>
            <a:picLocks noChangeAspect="1"/>
          </p:cNvPicPr>
          <p:nvPr/>
        </p:nvPicPr>
        <p:blipFill>
          <a:blip r:embed="rId6"/>
          <a:stretch>
            <a:fillRect/>
          </a:stretch>
        </p:blipFill>
        <p:spPr>
          <a:xfrm>
            <a:off x="16749475" y="10893053"/>
            <a:ext cx="2148664" cy="2148664"/>
          </a:xfrm>
          <a:prstGeom prst="rect">
            <a:avLst/>
          </a:prstGeom>
        </p:spPr>
      </p:pic>
      <p:pic>
        <p:nvPicPr>
          <p:cNvPr id="11" name="Picture 10" descr="A purple sphere with white circle and compasses&#10;&#10;AI-generated content may be incorrect.">
            <a:extLst>
              <a:ext uri="{FF2B5EF4-FFF2-40B4-BE49-F238E27FC236}">
                <a16:creationId xmlns:a16="http://schemas.microsoft.com/office/drawing/2014/main" id="{49A93EF8-B03C-9CC2-DCFB-BC38ED0076CC}"/>
              </a:ext>
            </a:extLst>
          </p:cNvPr>
          <p:cNvPicPr>
            <a:picLocks noChangeAspect="1"/>
          </p:cNvPicPr>
          <p:nvPr/>
        </p:nvPicPr>
        <p:blipFill>
          <a:blip r:embed="rId7"/>
          <a:stretch>
            <a:fillRect/>
          </a:stretch>
        </p:blipFill>
        <p:spPr>
          <a:xfrm>
            <a:off x="5579440" y="10901747"/>
            <a:ext cx="2131276" cy="2131276"/>
          </a:xfrm>
          <a:prstGeom prst="rect">
            <a:avLst/>
          </a:prstGeom>
        </p:spPr>
      </p:pic>
      <p:pic>
        <p:nvPicPr>
          <p:cNvPr id="13" name="Picture 12" descr="A computer screen shot of a mouse pointer and a button&#10;&#10;AI-generated content may be incorrect.">
            <a:extLst>
              <a:ext uri="{FF2B5EF4-FFF2-40B4-BE49-F238E27FC236}">
                <a16:creationId xmlns:a16="http://schemas.microsoft.com/office/drawing/2014/main" id="{3EBF6049-2D73-0BC8-9156-4E55620D3556}"/>
              </a:ext>
            </a:extLst>
          </p:cNvPr>
          <p:cNvPicPr>
            <a:picLocks noChangeAspect="1"/>
          </p:cNvPicPr>
          <p:nvPr/>
        </p:nvPicPr>
        <p:blipFill>
          <a:blip r:embed="rId8"/>
          <a:stretch>
            <a:fillRect/>
          </a:stretch>
        </p:blipFill>
        <p:spPr>
          <a:xfrm>
            <a:off x="16736115" y="5644370"/>
            <a:ext cx="2144260" cy="2144260"/>
          </a:xfrm>
          <a:prstGeom prst="rect">
            <a:avLst/>
          </a:prstGeom>
        </p:spPr>
      </p:pic>
      <p:pic>
        <p:nvPicPr>
          <p:cNvPr id="15" name="Picture 14" descr="A computer screen shot of a computer mouse and a dot&#10;&#10;AI-generated content may be incorrect.">
            <a:extLst>
              <a:ext uri="{FF2B5EF4-FFF2-40B4-BE49-F238E27FC236}">
                <a16:creationId xmlns:a16="http://schemas.microsoft.com/office/drawing/2014/main" id="{10FE35C7-F028-877E-250C-D36FAB26DCFC}"/>
              </a:ext>
            </a:extLst>
          </p:cNvPr>
          <p:cNvPicPr>
            <a:picLocks noChangeAspect="1"/>
          </p:cNvPicPr>
          <p:nvPr/>
        </p:nvPicPr>
        <p:blipFill>
          <a:blip r:embed="rId9"/>
          <a:stretch>
            <a:fillRect/>
          </a:stretch>
        </p:blipFill>
        <p:spPr>
          <a:xfrm>
            <a:off x="12991887" y="8414438"/>
            <a:ext cx="2143108" cy="2143108"/>
          </a:xfrm>
          <a:prstGeom prst="rect">
            <a:avLst/>
          </a:prstGeom>
        </p:spPr>
      </p:pic>
      <p:pic>
        <p:nvPicPr>
          <p:cNvPr id="17" name="Picture 16" descr="A computer screen shot of a computer&#10;&#10;AI-generated content may be incorrect.">
            <a:extLst>
              <a:ext uri="{FF2B5EF4-FFF2-40B4-BE49-F238E27FC236}">
                <a16:creationId xmlns:a16="http://schemas.microsoft.com/office/drawing/2014/main" id="{3AC505C6-5348-FB08-9BD4-1CE4C297F3DD}"/>
              </a:ext>
            </a:extLst>
          </p:cNvPr>
          <p:cNvPicPr>
            <a:picLocks noChangeAspect="1"/>
          </p:cNvPicPr>
          <p:nvPr/>
        </p:nvPicPr>
        <p:blipFill>
          <a:blip r:embed="rId10"/>
          <a:stretch>
            <a:fillRect/>
          </a:stretch>
        </p:blipFill>
        <p:spPr>
          <a:xfrm>
            <a:off x="9258124" y="8440504"/>
            <a:ext cx="2090976" cy="2090976"/>
          </a:xfrm>
          <a:prstGeom prst="rect">
            <a:avLst/>
          </a:prstGeom>
        </p:spPr>
      </p:pic>
      <p:pic>
        <p:nvPicPr>
          <p:cNvPr id="19" name="Picture 18" descr="A white drone with blue propellers&#10;&#10;AI-generated content may be incorrect.">
            <a:extLst>
              <a:ext uri="{FF2B5EF4-FFF2-40B4-BE49-F238E27FC236}">
                <a16:creationId xmlns:a16="http://schemas.microsoft.com/office/drawing/2014/main" id="{5F66AA7D-B18B-B2BD-9CD4-58F05E88DBF1}"/>
              </a:ext>
            </a:extLst>
          </p:cNvPr>
          <p:cNvPicPr>
            <a:picLocks noChangeAspect="1"/>
          </p:cNvPicPr>
          <p:nvPr/>
        </p:nvPicPr>
        <p:blipFill>
          <a:blip r:embed="rId11"/>
          <a:stretch>
            <a:fillRect/>
          </a:stretch>
        </p:blipFill>
        <p:spPr>
          <a:xfrm>
            <a:off x="5466815" y="8380221"/>
            <a:ext cx="2211542" cy="2211542"/>
          </a:xfrm>
          <a:prstGeom prst="rect">
            <a:avLst/>
          </a:prstGeom>
        </p:spPr>
      </p:pic>
      <p:pic>
        <p:nvPicPr>
          <p:cNvPr id="21" name="Picture 20" descr="A computer screen with a black background&#10;&#10;AI-generated content may be incorrect.">
            <a:extLst>
              <a:ext uri="{FF2B5EF4-FFF2-40B4-BE49-F238E27FC236}">
                <a16:creationId xmlns:a16="http://schemas.microsoft.com/office/drawing/2014/main" id="{C44D6681-3CA0-0861-9F7F-20CC5852DCD8}"/>
              </a:ext>
            </a:extLst>
          </p:cNvPr>
          <p:cNvPicPr>
            <a:picLocks noChangeAspect="1"/>
          </p:cNvPicPr>
          <p:nvPr/>
        </p:nvPicPr>
        <p:blipFill>
          <a:blip r:embed="rId12"/>
          <a:stretch>
            <a:fillRect/>
          </a:stretch>
        </p:blipFill>
        <p:spPr>
          <a:xfrm>
            <a:off x="5480019" y="5623113"/>
            <a:ext cx="2186774" cy="2186774"/>
          </a:xfrm>
          <a:prstGeom prst="rect">
            <a:avLst/>
          </a:prstGeom>
        </p:spPr>
      </p:pic>
      <p:pic>
        <p:nvPicPr>
          <p:cNvPr id="23" name="Picture 22" descr="A screen shot of a device&#10;&#10;AI-generated content may be incorrect.">
            <a:extLst>
              <a:ext uri="{FF2B5EF4-FFF2-40B4-BE49-F238E27FC236}">
                <a16:creationId xmlns:a16="http://schemas.microsoft.com/office/drawing/2014/main" id="{B4F69472-97AE-26F6-0EF8-12F621D9211B}"/>
              </a:ext>
            </a:extLst>
          </p:cNvPr>
          <p:cNvPicPr>
            <a:picLocks noChangeAspect="1"/>
          </p:cNvPicPr>
          <p:nvPr/>
        </p:nvPicPr>
        <p:blipFill>
          <a:blip r:embed="rId13"/>
          <a:stretch>
            <a:fillRect/>
          </a:stretch>
        </p:blipFill>
        <p:spPr>
          <a:xfrm>
            <a:off x="1776640" y="8432986"/>
            <a:ext cx="2106012" cy="2106012"/>
          </a:xfrm>
          <a:prstGeom prst="rect">
            <a:avLst/>
          </a:prstGeom>
        </p:spPr>
      </p:pic>
      <p:pic>
        <p:nvPicPr>
          <p:cNvPr id="25" name="Picture 24" descr="A virtual reality headset and a game console&#10;&#10;AI-generated content may be incorrect.">
            <a:extLst>
              <a:ext uri="{FF2B5EF4-FFF2-40B4-BE49-F238E27FC236}">
                <a16:creationId xmlns:a16="http://schemas.microsoft.com/office/drawing/2014/main" id="{C7EC6B40-2AA3-9E3E-8D79-8E379A2F4CAE}"/>
              </a:ext>
            </a:extLst>
          </p:cNvPr>
          <p:cNvPicPr>
            <a:picLocks noChangeAspect="1"/>
          </p:cNvPicPr>
          <p:nvPr/>
        </p:nvPicPr>
        <p:blipFill>
          <a:blip r:embed="rId14"/>
          <a:stretch>
            <a:fillRect/>
          </a:stretch>
        </p:blipFill>
        <p:spPr>
          <a:xfrm>
            <a:off x="16806907" y="8436950"/>
            <a:ext cx="2098084" cy="2098084"/>
          </a:xfrm>
          <a:prstGeom prst="rect">
            <a:avLst/>
          </a:prstGeom>
        </p:spPr>
      </p:pic>
      <p:pic>
        <p:nvPicPr>
          <p:cNvPr id="27" name="Picture 26" descr="A magnifying glass on a black background&#10;&#10;AI-generated content may be incorrect.">
            <a:extLst>
              <a:ext uri="{FF2B5EF4-FFF2-40B4-BE49-F238E27FC236}">
                <a16:creationId xmlns:a16="http://schemas.microsoft.com/office/drawing/2014/main" id="{754F99FB-EEFF-541E-31CA-138ED0F6B631}"/>
              </a:ext>
            </a:extLst>
          </p:cNvPr>
          <p:cNvPicPr>
            <a:picLocks noChangeAspect="1"/>
          </p:cNvPicPr>
          <p:nvPr/>
        </p:nvPicPr>
        <p:blipFill>
          <a:blip r:embed="rId15"/>
          <a:stretch>
            <a:fillRect/>
          </a:stretch>
        </p:blipFill>
        <p:spPr>
          <a:xfrm>
            <a:off x="1790970" y="5661270"/>
            <a:ext cx="2110460" cy="2110460"/>
          </a:xfrm>
          <a:prstGeom prst="rect">
            <a:avLst/>
          </a:prstGeom>
        </p:spPr>
      </p:pic>
      <p:pic>
        <p:nvPicPr>
          <p:cNvPr id="29" name="Picture 28" descr="A map with a blue pin on it&#10;&#10;AI-generated content may be incorrect.">
            <a:extLst>
              <a:ext uri="{FF2B5EF4-FFF2-40B4-BE49-F238E27FC236}">
                <a16:creationId xmlns:a16="http://schemas.microsoft.com/office/drawing/2014/main" id="{F0E3D606-86A6-7C58-917A-BB44D046786A}"/>
              </a:ext>
            </a:extLst>
          </p:cNvPr>
          <p:cNvPicPr>
            <a:picLocks noChangeAspect="1"/>
          </p:cNvPicPr>
          <p:nvPr/>
        </p:nvPicPr>
        <p:blipFill>
          <a:blip r:embed="rId16"/>
          <a:stretch>
            <a:fillRect/>
          </a:stretch>
        </p:blipFill>
        <p:spPr>
          <a:xfrm>
            <a:off x="1797055" y="10901747"/>
            <a:ext cx="2131276" cy="2131276"/>
          </a:xfrm>
          <a:prstGeom prst="rect">
            <a:avLst/>
          </a:prstGeom>
        </p:spPr>
      </p:pic>
      <p:pic>
        <p:nvPicPr>
          <p:cNvPr id="31" name="Picture 30" descr="A computer and cell phone&#10;&#10;AI-generated content may be incorrect.">
            <a:extLst>
              <a:ext uri="{FF2B5EF4-FFF2-40B4-BE49-F238E27FC236}">
                <a16:creationId xmlns:a16="http://schemas.microsoft.com/office/drawing/2014/main" id="{325C6B35-EBB8-1D98-608D-B7CCEC5CAC40}"/>
              </a:ext>
            </a:extLst>
          </p:cNvPr>
          <p:cNvPicPr>
            <a:picLocks noChangeAspect="1"/>
          </p:cNvPicPr>
          <p:nvPr/>
        </p:nvPicPr>
        <p:blipFill>
          <a:blip r:embed="rId17"/>
          <a:stretch>
            <a:fillRect/>
          </a:stretch>
        </p:blipFill>
        <p:spPr>
          <a:xfrm>
            <a:off x="12957945" y="5605092"/>
            <a:ext cx="2222816" cy="2222816"/>
          </a:xfrm>
          <a:prstGeom prst="rect">
            <a:avLst/>
          </a:prstGeom>
        </p:spPr>
      </p:pic>
      <p:pic>
        <p:nvPicPr>
          <p:cNvPr id="35" name="Picture 34" descr="A close-up of a paper&#10;&#10;AI-generated content may be incorrect.">
            <a:extLst>
              <a:ext uri="{FF2B5EF4-FFF2-40B4-BE49-F238E27FC236}">
                <a16:creationId xmlns:a16="http://schemas.microsoft.com/office/drawing/2014/main" id="{9F96ED9C-936C-7085-7DA4-B356CA4A5655}"/>
              </a:ext>
            </a:extLst>
          </p:cNvPr>
          <p:cNvPicPr>
            <a:picLocks noChangeAspect="1"/>
          </p:cNvPicPr>
          <p:nvPr/>
        </p:nvPicPr>
        <p:blipFill>
          <a:blip r:embed="rId18"/>
          <a:stretch>
            <a:fillRect/>
          </a:stretch>
        </p:blipFill>
        <p:spPr>
          <a:xfrm>
            <a:off x="20483148" y="5642119"/>
            <a:ext cx="2148762" cy="2148762"/>
          </a:xfrm>
          <a:prstGeom prst="rect">
            <a:avLst/>
          </a:prstGeom>
        </p:spPr>
      </p:pic>
      <p:pic>
        <p:nvPicPr>
          <p:cNvPr id="37" name="Picture 36" descr="A group of geometric shapes&#10;&#10;AI-generated content may be incorrect.">
            <a:extLst>
              <a:ext uri="{FF2B5EF4-FFF2-40B4-BE49-F238E27FC236}">
                <a16:creationId xmlns:a16="http://schemas.microsoft.com/office/drawing/2014/main" id="{05159E0A-9050-3007-D032-85187EA7BEFA}"/>
              </a:ext>
            </a:extLst>
          </p:cNvPr>
          <p:cNvPicPr>
            <a:picLocks noChangeAspect="1"/>
          </p:cNvPicPr>
          <p:nvPr/>
        </p:nvPicPr>
        <p:blipFill>
          <a:blip r:embed="rId19"/>
          <a:stretch>
            <a:fillRect/>
          </a:stretch>
        </p:blipFill>
        <p:spPr>
          <a:xfrm>
            <a:off x="9283625" y="10886360"/>
            <a:ext cx="2162050" cy="2162050"/>
          </a:xfrm>
          <a:prstGeom prst="rect">
            <a:avLst/>
          </a:prstGeom>
        </p:spPr>
      </p:pic>
      <p:pic>
        <p:nvPicPr>
          <p:cNvPr id="39" name="Picture 38" descr="A paint palette and a glass of purple liquid&#10;&#10;AI-generated content may be incorrect.">
            <a:extLst>
              <a:ext uri="{FF2B5EF4-FFF2-40B4-BE49-F238E27FC236}">
                <a16:creationId xmlns:a16="http://schemas.microsoft.com/office/drawing/2014/main" id="{EA7276C4-FEDB-58DF-CDB9-A74E2D638ECE}"/>
              </a:ext>
            </a:extLst>
          </p:cNvPr>
          <p:cNvPicPr>
            <a:picLocks noChangeAspect="1"/>
          </p:cNvPicPr>
          <p:nvPr/>
        </p:nvPicPr>
        <p:blipFill>
          <a:blip r:embed="rId20"/>
          <a:stretch>
            <a:fillRect/>
          </a:stretch>
        </p:blipFill>
        <p:spPr>
          <a:xfrm>
            <a:off x="20535341" y="8411694"/>
            <a:ext cx="2148596" cy="2148596"/>
          </a:xfrm>
          <a:prstGeom prst="rect">
            <a:avLst/>
          </a:prstGeom>
        </p:spPr>
      </p:pic>
      <p:pic>
        <p:nvPicPr>
          <p:cNvPr id="41" name="Picture 40" descr="A purple and orange planet&#10;&#10;AI-generated content may be incorrect.">
            <a:extLst>
              <a:ext uri="{FF2B5EF4-FFF2-40B4-BE49-F238E27FC236}">
                <a16:creationId xmlns:a16="http://schemas.microsoft.com/office/drawing/2014/main" id="{6AEFF4E9-0A32-BB91-48CC-03B6E463B4A1}"/>
              </a:ext>
            </a:extLst>
          </p:cNvPr>
          <p:cNvPicPr>
            <a:picLocks noChangeAspect="1"/>
          </p:cNvPicPr>
          <p:nvPr/>
        </p:nvPicPr>
        <p:blipFill>
          <a:blip r:embed="rId21"/>
          <a:stretch>
            <a:fillRect/>
          </a:stretch>
        </p:blipFill>
        <p:spPr>
          <a:xfrm>
            <a:off x="13012678" y="3201419"/>
            <a:ext cx="2106760" cy="2106760"/>
          </a:xfrm>
          <a:prstGeom prst="rect">
            <a:avLst/>
          </a:prstGeom>
        </p:spPr>
      </p:pic>
      <p:pic>
        <p:nvPicPr>
          <p:cNvPr id="43" name="Picture 42" descr="A computer screen shot of a tablet and a phone&#10;&#10;AI-generated content may be incorrect.">
            <a:extLst>
              <a:ext uri="{FF2B5EF4-FFF2-40B4-BE49-F238E27FC236}">
                <a16:creationId xmlns:a16="http://schemas.microsoft.com/office/drawing/2014/main" id="{86FE70A4-1FFF-B601-2A5F-80038DD0696D}"/>
              </a:ext>
            </a:extLst>
          </p:cNvPr>
          <p:cNvPicPr>
            <a:picLocks noChangeAspect="1"/>
          </p:cNvPicPr>
          <p:nvPr/>
        </p:nvPicPr>
        <p:blipFill>
          <a:blip r:embed="rId22"/>
          <a:stretch>
            <a:fillRect/>
          </a:stretch>
        </p:blipFill>
        <p:spPr>
          <a:xfrm>
            <a:off x="9294970" y="5663120"/>
            <a:ext cx="2106760" cy="2106760"/>
          </a:xfrm>
          <a:prstGeom prst="rect">
            <a:avLst/>
          </a:prstGeom>
        </p:spPr>
      </p:pic>
      <p:pic>
        <p:nvPicPr>
          <p:cNvPr id="45" name="Picture 44" descr="A pink and blue globe&#10;&#10;AI-generated content may be incorrect.">
            <a:extLst>
              <a:ext uri="{FF2B5EF4-FFF2-40B4-BE49-F238E27FC236}">
                <a16:creationId xmlns:a16="http://schemas.microsoft.com/office/drawing/2014/main" id="{F5B91FF7-100A-4667-B186-3EB9489A82D6}"/>
              </a:ext>
            </a:extLst>
          </p:cNvPr>
          <p:cNvPicPr>
            <a:picLocks noChangeAspect="1"/>
          </p:cNvPicPr>
          <p:nvPr/>
        </p:nvPicPr>
        <p:blipFill>
          <a:blip r:embed="rId23"/>
          <a:stretch>
            <a:fillRect/>
          </a:stretch>
        </p:blipFill>
        <p:spPr>
          <a:xfrm>
            <a:off x="16761497" y="3192489"/>
            <a:ext cx="2124620" cy="2124620"/>
          </a:xfrm>
          <a:prstGeom prst="rect">
            <a:avLst/>
          </a:prstGeom>
        </p:spPr>
      </p:pic>
      <p:pic>
        <p:nvPicPr>
          <p:cNvPr id="47" name="Picture 46" descr="A white cloud on a black background&#10;&#10;AI-generated content may be incorrect.">
            <a:extLst>
              <a:ext uri="{FF2B5EF4-FFF2-40B4-BE49-F238E27FC236}">
                <a16:creationId xmlns:a16="http://schemas.microsoft.com/office/drawing/2014/main" id="{19627792-42EC-405F-243E-79306F5A2571}"/>
              </a:ext>
            </a:extLst>
          </p:cNvPr>
          <p:cNvPicPr>
            <a:picLocks noChangeAspect="1"/>
          </p:cNvPicPr>
          <p:nvPr/>
        </p:nvPicPr>
        <p:blipFill>
          <a:blip r:embed="rId24"/>
          <a:stretch>
            <a:fillRect/>
          </a:stretch>
        </p:blipFill>
        <p:spPr>
          <a:xfrm>
            <a:off x="9184535" y="3167850"/>
            <a:ext cx="2173898" cy="2173898"/>
          </a:xfrm>
          <a:prstGeom prst="rect">
            <a:avLst/>
          </a:prstGeom>
        </p:spPr>
      </p:pic>
      <p:pic>
        <p:nvPicPr>
          <p:cNvPr id="49" name="Picture 48" descr="A pie chart with different colored bars&#10;&#10;AI-generated content may be incorrect.">
            <a:extLst>
              <a:ext uri="{FF2B5EF4-FFF2-40B4-BE49-F238E27FC236}">
                <a16:creationId xmlns:a16="http://schemas.microsoft.com/office/drawing/2014/main" id="{09D06A98-B11F-3242-B161-5F60AE59D421}"/>
              </a:ext>
            </a:extLst>
          </p:cNvPr>
          <p:cNvPicPr>
            <a:picLocks noChangeAspect="1"/>
          </p:cNvPicPr>
          <p:nvPr/>
        </p:nvPicPr>
        <p:blipFill>
          <a:blip r:embed="rId25"/>
          <a:stretch>
            <a:fillRect/>
          </a:stretch>
        </p:blipFill>
        <p:spPr>
          <a:xfrm>
            <a:off x="5550576" y="3215779"/>
            <a:ext cx="2078040" cy="2078040"/>
          </a:xfrm>
          <a:prstGeom prst="rect">
            <a:avLst/>
          </a:prstGeom>
        </p:spPr>
      </p:pic>
      <p:pic>
        <p:nvPicPr>
          <p:cNvPr id="51" name="Picture 50" descr="A white circular object with a purple x and a purple cross&#10;&#10;AI-generated content may be incorrect.">
            <a:extLst>
              <a:ext uri="{FF2B5EF4-FFF2-40B4-BE49-F238E27FC236}">
                <a16:creationId xmlns:a16="http://schemas.microsoft.com/office/drawing/2014/main" id="{26423353-44C3-0F8A-4225-12FA29456964}"/>
              </a:ext>
            </a:extLst>
          </p:cNvPr>
          <p:cNvPicPr>
            <a:picLocks noChangeAspect="1"/>
          </p:cNvPicPr>
          <p:nvPr/>
        </p:nvPicPr>
        <p:blipFill>
          <a:blip r:embed="rId26"/>
          <a:stretch>
            <a:fillRect/>
          </a:stretch>
        </p:blipFill>
        <p:spPr>
          <a:xfrm>
            <a:off x="1877731" y="3302884"/>
            <a:ext cx="1903830" cy="1903830"/>
          </a:xfrm>
          <a:prstGeom prst="rect">
            <a:avLst/>
          </a:prstGeom>
        </p:spPr>
      </p:pic>
    </p:spTree>
    <p:extLst>
      <p:ext uri="{BB962C8B-B14F-4D97-AF65-F5344CB8AC3E}">
        <p14:creationId xmlns:p14="http://schemas.microsoft.com/office/powerpoint/2010/main" val="5879130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53" name="Text Placeholder 1">
            <a:extLst>
              <a:ext uri="{FF2B5EF4-FFF2-40B4-BE49-F238E27FC236}">
                <a16:creationId xmlns:a16="http://schemas.microsoft.com/office/drawing/2014/main" id="{9A321DA5-4506-1ACB-BD55-01C243441F29}"/>
              </a:ext>
            </a:extLst>
          </p:cNvPr>
          <p:cNvSpPr txBox="1">
            <a:spLocks/>
          </p:cNvSpPr>
          <p:nvPr/>
        </p:nvSpPr>
        <p:spPr>
          <a:xfrm>
            <a:off x="1060014" y="987212"/>
            <a:ext cx="9721868" cy="96626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000" b="1" kern="0" spc="-120">
                <a:latin typeface="Poppins" pitchFamily="2" charset="77"/>
              </a:rPr>
              <a:t>Your icon library</a:t>
            </a:r>
          </a:p>
        </p:txBody>
      </p:sp>
      <p:sp>
        <p:nvSpPr>
          <p:cNvPr id="54" name="Text Placeholder 3">
            <a:extLst>
              <a:ext uri="{FF2B5EF4-FFF2-40B4-BE49-F238E27FC236}">
                <a16:creationId xmlns:a16="http://schemas.microsoft.com/office/drawing/2014/main" id="{C010CD98-0AB7-F3A5-B3E4-ACFA1544B3C6}"/>
              </a:ext>
            </a:extLst>
          </p:cNvPr>
          <p:cNvSpPr txBox="1">
            <a:spLocks/>
          </p:cNvSpPr>
          <p:nvPr/>
        </p:nvSpPr>
        <p:spPr>
          <a:xfrm>
            <a:off x="1049879" y="2149356"/>
            <a:ext cx="8877892" cy="123084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kern="0" spc="-48">
                <a:solidFill>
                  <a:schemeClr val="tx2"/>
                </a:solidFill>
                <a:latin typeface="Aptos" panose="020B0004020202020204" pitchFamily="34" charset="0"/>
              </a:rPr>
              <a:t>You can recolor these icons to match your theme.</a:t>
            </a:r>
            <a:br>
              <a:rPr lang="en-US" sz="2400" kern="0" spc="-48">
                <a:solidFill>
                  <a:schemeClr val="tx2"/>
                </a:solidFill>
                <a:latin typeface="Aptos" panose="020B0004020202020204" pitchFamily="34" charset="0"/>
              </a:rPr>
            </a:br>
            <a:r>
              <a:rPr lang="en-US" sz="2400" kern="0" spc="-48">
                <a:solidFill>
                  <a:schemeClr val="tx2"/>
                </a:solidFill>
                <a:latin typeface="Aptos" panose="020B0004020202020204" pitchFamily="34" charset="0"/>
              </a:rPr>
              <a:t>Avoid using the icons too large.</a:t>
            </a:r>
          </a:p>
          <a:p>
            <a:pPr marL="0" indent="0">
              <a:buNone/>
            </a:pPr>
            <a:endParaRPr lang="en-US">
              <a:solidFill>
                <a:schemeClr val="tx2"/>
              </a:solidFill>
              <a:latin typeface="Aptos" panose="020B0004020202020204" pitchFamily="34" charset="0"/>
            </a:endParaRPr>
          </a:p>
        </p:txBody>
      </p:sp>
      <p:pic>
        <p:nvPicPr>
          <p:cNvPr id="55" name="Image 0" descr=" ">
            <a:extLst>
              <a:ext uri="{FF2B5EF4-FFF2-40B4-BE49-F238E27FC236}">
                <a16:creationId xmlns:a16="http://schemas.microsoft.com/office/drawing/2014/main" id="{57A896A0-A042-7F02-3EEF-E065F1F762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5973" y="3724910"/>
            <a:ext cx="459205" cy="510158"/>
          </a:xfrm>
          <a:prstGeom prst="rect">
            <a:avLst/>
          </a:prstGeom>
        </p:spPr>
      </p:pic>
      <p:pic>
        <p:nvPicPr>
          <p:cNvPr id="56" name="Image 1" descr=" ">
            <a:extLst>
              <a:ext uri="{FF2B5EF4-FFF2-40B4-BE49-F238E27FC236}">
                <a16:creationId xmlns:a16="http://schemas.microsoft.com/office/drawing/2014/main" id="{DAD817D7-9698-C796-50F2-5D6F4EF3B1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79661" y="3750310"/>
            <a:ext cx="459205" cy="459141"/>
          </a:xfrm>
          <a:prstGeom prst="rect">
            <a:avLst/>
          </a:prstGeom>
        </p:spPr>
      </p:pic>
      <p:pic>
        <p:nvPicPr>
          <p:cNvPr id="57" name="Image 2" descr=" ">
            <a:extLst>
              <a:ext uri="{FF2B5EF4-FFF2-40B4-BE49-F238E27FC236}">
                <a16:creationId xmlns:a16="http://schemas.microsoft.com/office/drawing/2014/main" id="{6A402EB7-667E-6548-BC89-6382C9D42B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2863" y="3750310"/>
            <a:ext cx="459205" cy="459141"/>
          </a:xfrm>
          <a:prstGeom prst="rect">
            <a:avLst/>
          </a:prstGeom>
        </p:spPr>
      </p:pic>
      <p:pic>
        <p:nvPicPr>
          <p:cNvPr id="58" name="Image 3" descr=" ">
            <a:extLst>
              <a:ext uri="{FF2B5EF4-FFF2-40B4-BE49-F238E27FC236}">
                <a16:creationId xmlns:a16="http://schemas.microsoft.com/office/drawing/2014/main" id="{2F504CAD-E1F6-539B-992B-BB8F9E1B76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11776" y="3724910"/>
            <a:ext cx="510222" cy="510158"/>
          </a:xfrm>
          <a:prstGeom prst="rect">
            <a:avLst/>
          </a:prstGeom>
        </p:spPr>
      </p:pic>
      <p:pic>
        <p:nvPicPr>
          <p:cNvPr id="59" name="Image 4" descr=" ">
            <a:extLst>
              <a:ext uri="{FF2B5EF4-FFF2-40B4-BE49-F238E27FC236}">
                <a16:creationId xmlns:a16="http://schemas.microsoft.com/office/drawing/2014/main" id="{32F0F266-A8FE-7E94-4C76-665D7679B96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07495" y="3724910"/>
            <a:ext cx="468768" cy="510239"/>
          </a:xfrm>
          <a:prstGeom prst="rect">
            <a:avLst/>
          </a:prstGeom>
        </p:spPr>
      </p:pic>
      <p:pic>
        <p:nvPicPr>
          <p:cNvPr id="60" name="Image 5" descr=" ">
            <a:extLst>
              <a:ext uri="{FF2B5EF4-FFF2-40B4-BE49-F238E27FC236}">
                <a16:creationId xmlns:a16="http://schemas.microsoft.com/office/drawing/2014/main" id="{C87A94A4-5487-5AA7-8760-571F0B607EF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923809" y="3712210"/>
            <a:ext cx="535737" cy="535670"/>
          </a:xfrm>
          <a:prstGeom prst="rect">
            <a:avLst/>
          </a:prstGeom>
        </p:spPr>
      </p:pic>
      <p:pic>
        <p:nvPicPr>
          <p:cNvPr id="61" name="Image 6" descr=" ">
            <a:extLst>
              <a:ext uri="{FF2B5EF4-FFF2-40B4-BE49-F238E27FC236}">
                <a16:creationId xmlns:a16="http://schemas.microsoft.com/office/drawing/2014/main" id="{6B61CE57-884C-E1CA-0F3B-4381C3F7957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929439" y="3724910"/>
            <a:ext cx="512777" cy="510158"/>
          </a:xfrm>
          <a:prstGeom prst="rect">
            <a:avLst/>
          </a:prstGeom>
        </p:spPr>
      </p:pic>
      <p:pic>
        <p:nvPicPr>
          <p:cNvPr id="62" name="Image 7" descr=" ">
            <a:extLst>
              <a:ext uri="{FF2B5EF4-FFF2-40B4-BE49-F238E27FC236}">
                <a16:creationId xmlns:a16="http://schemas.microsoft.com/office/drawing/2014/main" id="{9C4F3653-5EBE-594B-892A-D10F8113DF8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893112" y="3750310"/>
            <a:ext cx="459205" cy="459141"/>
          </a:xfrm>
          <a:prstGeom prst="rect">
            <a:avLst/>
          </a:prstGeom>
        </p:spPr>
      </p:pic>
      <p:pic>
        <p:nvPicPr>
          <p:cNvPr id="63" name="Image 8" descr=" ">
            <a:extLst>
              <a:ext uri="{FF2B5EF4-FFF2-40B4-BE49-F238E27FC236}">
                <a16:creationId xmlns:a16="http://schemas.microsoft.com/office/drawing/2014/main" id="{4DCC6C0B-79CD-5CDA-520A-3E7EC77BA3E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8829049" y="3763010"/>
            <a:ext cx="497471" cy="420880"/>
          </a:xfrm>
          <a:prstGeom prst="rect">
            <a:avLst/>
          </a:prstGeom>
        </p:spPr>
      </p:pic>
      <p:pic>
        <p:nvPicPr>
          <p:cNvPr id="64" name="Image 9" descr=" ">
            <a:extLst>
              <a:ext uri="{FF2B5EF4-FFF2-40B4-BE49-F238E27FC236}">
                <a16:creationId xmlns:a16="http://schemas.microsoft.com/office/drawing/2014/main" id="{B467F6CD-3FD9-7F18-07C5-31B0650FE8A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767095" y="3724910"/>
            <a:ext cx="510222" cy="510158"/>
          </a:xfrm>
          <a:prstGeom prst="rect">
            <a:avLst/>
          </a:prstGeom>
        </p:spPr>
      </p:pic>
      <p:pic>
        <p:nvPicPr>
          <p:cNvPr id="65" name="Image 10" descr=" ">
            <a:extLst>
              <a:ext uri="{FF2B5EF4-FFF2-40B4-BE49-F238E27FC236}">
                <a16:creationId xmlns:a16="http://schemas.microsoft.com/office/drawing/2014/main" id="{882B50AF-C000-129C-6B52-320A34C408C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151488" y="5109210"/>
            <a:ext cx="408175" cy="510170"/>
          </a:xfrm>
          <a:prstGeom prst="rect">
            <a:avLst/>
          </a:prstGeom>
        </p:spPr>
      </p:pic>
      <p:pic>
        <p:nvPicPr>
          <p:cNvPr id="66" name="Image 11" descr=" ">
            <a:extLst>
              <a:ext uri="{FF2B5EF4-FFF2-40B4-BE49-F238E27FC236}">
                <a16:creationId xmlns:a16="http://schemas.microsoft.com/office/drawing/2014/main" id="{FC7922ED-D1FF-477F-C803-554E58AA19D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091128" y="5109210"/>
            <a:ext cx="436270" cy="512260"/>
          </a:xfrm>
          <a:prstGeom prst="rect">
            <a:avLst/>
          </a:prstGeom>
        </p:spPr>
      </p:pic>
      <p:pic>
        <p:nvPicPr>
          <p:cNvPr id="67" name="Image 12" descr=" ">
            <a:extLst>
              <a:ext uri="{FF2B5EF4-FFF2-40B4-BE49-F238E27FC236}">
                <a16:creationId xmlns:a16="http://schemas.microsoft.com/office/drawing/2014/main" id="{6617B0D0-F452-FD6B-22E3-231DD9A37DD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092863" y="5134610"/>
            <a:ext cx="459205" cy="459141"/>
          </a:xfrm>
          <a:prstGeom prst="rect">
            <a:avLst/>
          </a:prstGeom>
        </p:spPr>
      </p:pic>
      <p:pic>
        <p:nvPicPr>
          <p:cNvPr id="68" name="Image 13" descr=" ">
            <a:extLst>
              <a:ext uri="{FF2B5EF4-FFF2-40B4-BE49-F238E27FC236}">
                <a16:creationId xmlns:a16="http://schemas.microsoft.com/office/drawing/2014/main" id="{551C8D8C-5F6E-F03F-E3F5-BC5179DF757B}"/>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008892" y="5096510"/>
            <a:ext cx="515990" cy="515925"/>
          </a:xfrm>
          <a:prstGeom prst="rect">
            <a:avLst/>
          </a:prstGeom>
        </p:spPr>
      </p:pic>
      <p:pic>
        <p:nvPicPr>
          <p:cNvPr id="69" name="Image 14" descr=" ">
            <a:extLst>
              <a:ext uri="{FF2B5EF4-FFF2-40B4-BE49-F238E27FC236}">
                <a16:creationId xmlns:a16="http://schemas.microsoft.com/office/drawing/2014/main" id="{8F702935-76C7-A939-55F2-34C16E8A9425}"/>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987922" y="5109210"/>
            <a:ext cx="507915" cy="510208"/>
          </a:xfrm>
          <a:prstGeom prst="rect">
            <a:avLst/>
          </a:prstGeom>
        </p:spPr>
      </p:pic>
      <p:pic>
        <p:nvPicPr>
          <p:cNvPr id="70" name="Image 15" descr=" ">
            <a:extLst>
              <a:ext uri="{FF2B5EF4-FFF2-40B4-BE49-F238E27FC236}">
                <a16:creationId xmlns:a16="http://schemas.microsoft.com/office/drawing/2014/main" id="{342E7FC8-B159-4B8F-3EBE-482D1698895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2923809" y="5121910"/>
            <a:ext cx="535737" cy="484584"/>
          </a:xfrm>
          <a:prstGeom prst="rect">
            <a:avLst/>
          </a:prstGeom>
        </p:spPr>
      </p:pic>
      <p:pic>
        <p:nvPicPr>
          <p:cNvPr id="71" name="Image 16" descr=" ">
            <a:extLst>
              <a:ext uri="{FF2B5EF4-FFF2-40B4-BE49-F238E27FC236}">
                <a16:creationId xmlns:a16="http://schemas.microsoft.com/office/drawing/2014/main" id="{93F3D684-F988-4F30-85EE-E8583325CB6F}"/>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4956157" y="5121910"/>
            <a:ext cx="459341" cy="484696"/>
          </a:xfrm>
          <a:prstGeom prst="rect">
            <a:avLst/>
          </a:prstGeom>
        </p:spPr>
      </p:pic>
      <p:pic>
        <p:nvPicPr>
          <p:cNvPr id="72" name="Image 17" descr=" ">
            <a:extLst>
              <a:ext uri="{FF2B5EF4-FFF2-40B4-BE49-F238E27FC236}">
                <a16:creationId xmlns:a16="http://schemas.microsoft.com/office/drawing/2014/main" id="{85638287-40E1-9187-5013-0A1B70014EC0}"/>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6893112" y="5134610"/>
            <a:ext cx="459205" cy="459141"/>
          </a:xfrm>
          <a:prstGeom prst="rect">
            <a:avLst/>
          </a:prstGeom>
        </p:spPr>
      </p:pic>
      <p:pic>
        <p:nvPicPr>
          <p:cNvPr id="73" name="Image 18" descr=" ">
            <a:extLst>
              <a:ext uri="{FF2B5EF4-FFF2-40B4-BE49-F238E27FC236}">
                <a16:creationId xmlns:a16="http://schemas.microsoft.com/office/drawing/2014/main" id="{D79A8532-E4FF-F980-9CBB-2BF72841783A}"/>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8848182" y="5134610"/>
            <a:ext cx="459205" cy="459141"/>
          </a:xfrm>
          <a:prstGeom prst="rect">
            <a:avLst/>
          </a:prstGeom>
        </p:spPr>
      </p:pic>
      <p:pic>
        <p:nvPicPr>
          <p:cNvPr id="74" name="Image 19" descr=" ">
            <a:extLst>
              <a:ext uri="{FF2B5EF4-FFF2-40B4-BE49-F238E27FC236}">
                <a16:creationId xmlns:a16="http://schemas.microsoft.com/office/drawing/2014/main" id="{08EB6D01-5A41-5FDA-5BA0-E11EC1EB5868}"/>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0767058" y="5109210"/>
            <a:ext cx="510296" cy="510084"/>
          </a:xfrm>
          <a:prstGeom prst="rect">
            <a:avLst/>
          </a:prstGeom>
        </p:spPr>
      </p:pic>
      <p:pic>
        <p:nvPicPr>
          <p:cNvPr id="75" name="Image 20" descr=" ">
            <a:extLst>
              <a:ext uri="{FF2B5EF4-FFF2-40B4-BE49-F238E27FC236}">
                <a16:creationId xmlns:a16="http://schemas.microsoft.com/office/drawing/2014/main" id="{83FDD830-AD15-0500-2ECA-1C99F1FCF894}"/>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3256710" y="6391910"/>
            <a:ext cx="197730" cy="510189"/>
          </a:xfrm>
          <a:prstGeom prst="rect">
            <a:avLst/>
          </a:prstGeom>
        </p:spPr>
      </p:pic>
      <p:pic>
        <p:nvPicPr>
          <p:cNvPr id="76" name="Image 21" descr=" ">
            <a:extLst>
              <a:ext uri="{FF2B5EF4-FFF2-40B4-BE49-F238E27FC236}">
                <a16:creationId xmlns:a16="http://schemas.microsoft.com/office/drawing/2014/main" id="{E3860B6A-204D-7039-4DF9-8F03CD4F55E2}"/>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5041376" y="6379210"/>
            <a:ext cx="535774" cy="535149"/>
          </a:xfrm>
          <a:prstGeom prst="rect">
            <a:avLst/>
          </a:prstGeom>
        </p:spPr>
      </p:pic>
      <p:pic>
        <p:nvPicPr>
          <p:cNvPr id="77" name="Image 22" descr=" ">
            <a:extLst>
              <a:ext uri="{FF2B5EF4-FFF2-40B4-BE49-F238E27FC236}">
                <a16:creationId xmlns:a16="http://schemas.microsoft.com/office/drawing/2014/main" id="{FB65BBD5-CADE-644B-E381-CCBC6B44E0B1}"/>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7067354" y="6404610"/>
            <a:ext cx="510222" cy="484653"/>
          </a:xfrm>
          <a:prstGeom prst="rect">
            <a:avLst/>
          </a:prstGeom>
        </p:spPr>
      </p:pic>
      <p:pic>
        <p:nvPicPr>
          <p:cNvPr id="78" name="Image 23" descr=" ">
            <a:extLst>
              <a:ext uri="{FF2B5EF4-FFF2-40B4-BE49-F238E27FC236}">
                <a16:creationId xmlns:a16="http://schemas.microsoft.com/office/drawing/2014/main" id="{4398DDFB-F7F1-310E-D50C-5F507EF7D88B}"/>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9062831" y="6391910"/>
            <a:ext cx="408113" cy="510189"/>
          </a:xfrm>
          <a:prstGeom prst="rect">
            <a:avLst/>
          </a:prstGeom>
        </p:spPr>
      </p:pic>
      <p:pic>
        <p:nvPicPr>
          <p:cNvPr id="79" name="Image 24" descr=" ">
            <a:extLst>
              <a:ext uri="{FF2B5EF4-FFF2-40B4-BE49-F238E27FC236}">
                <a16:creationId xmlns:a16="http://schemas.microsoft.com/office/drawing/2014/main" id="{7DE6719D-B67F-E0BF-F091-A258106A1F99}"/>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1022777" y="6404610"/>
            <a:ext cx="438205" cy="486835"/>
          </a:xfrm>
          <a:prstGeom prst="rect">
            <a:avLst/>
          </a:prstGeom>
        </p:spPr>
      </p:pic>
      <p:pic>
        <p:nvPicPr>
          <p:cNvPr id="80" name="Image 25" descr=" ">
            <a:extLst>
              <a:ext uri="{FF2B5EF4-FFF2-40B4-BE49-F238E27FC236}">
                <a16:creationId xmlns:a16="http://schemas.microsoft.com/office/drawing/2014/main" id="{B3C1FE4F-E524-743B-BA15-E4372CE8494C}"/>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12923809" y="6391910"/>
            <a:ext cx="535737" cy="510158"/>
          </a:xfrm>
          <a:prstGeom prst="rect">
            <a:avLst/>
          </a:prstGeom>
        </p:spPr>
      </p:pic>
      <p:pic>
        <p:nvPicPr>
          <p:cNvPr id="81" name="Image 26" descr=" ">
            <a:extLst>
              <a:ext uri="{FF2B5EF4-FFF2-40B4-BE49-F238E27FC236}">
                <a16:creationId xmlns:a16="http://schemas.microsoft.com/office/drawing/2014/main" id="{56DB7061-7D7D-5682-8538-72F8E09DB305}"/>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14981740" y="6391910"/>
            <a:ext cx="408175" cy="510276"/>
          </a:xfrm>
          <a:prstGeom prst="rect">
            <a:avLst/>
          </a:prstGeom>
        </p:spPr>
      </p:pic>
      <p:pic>
        <p:nvPicPr>
          <p:cNvPr id="82" name="Image 27" descr=" ">
            <a:extLst>
              <a:ext uri="{FF2B5EF4-FFF2-40B4-BE49-F238E27FC236}">
                <a16:creationId xmlns:a16="http://schemas.microsoft.com/office/drawing/2014/main" id="{B9C9D69A-4199-BF23-CFB4-3C0767AB41C0}"/>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16867603" y="6391910"/>
            <a:ext cx="510222" cy="510158"/>
          </a:xfrm>
          <a:prstGeom prst="rect">
            <a:avLst/>
          </a:prstGeom>
        </p:spPr>
      </p:pic>
      <p:pic>
        <p:nvPicPr>
          <p:cNvPr id="83" name="Image 28" descr=" ">
            <a:extLst>
              <a:ext uri="{FF2B5EF4-FFF2-40B4-BE49-F238E27FC236}">
                <a16:creationId xmlns:a16="http://schemas.microsoft.com/office/drawing/2014/main" id="{C39796B5-9A7D-BBF3-0E8E-0C5D4492605B}"/>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18829954" y="6404610"/>
            <a:ext cx="495660" cy="495591"/>
          </a:xfrm>
          <a:prstGeom prst="rect">
            <a:avLst/>
          </a:prstGeom>
        </p:spPr>
      </p:pic>
      <p:pic>
        <p:nvPicPr>
          <p:cNvPr id="84" name="Image 29" descr=" ">
            <a:extLst>
              <a:ext uri="{FF2B5EF4-FFF2-40B4-BE49-F238E27FC236}">
                <a16:creationId xmlns:a16="http://schemas.microsoft.com/office/drawing/2014/main" id="{758636B8-4C78-65BB-9C3C-ADB362940996}"/>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20767095" y="6391910"/>
            <a:ext cx="510222" cy="510158"/>
          </a:xfrm>
          <a:prstGeom prst="rect">
            <a:avLst/>
          </a:prstGeom>
        </p:spPr>
      </p:pic>
      <p:pic>
        <p:nvPicPr>
          <p:cNvPr id="85" name="Image 30" descr=" ">
            <a:extLst>
              <a:ext uri="{FF2B5EF4-FFF2-40B4-BE49-F238E27FC236}">
                <a16:creationId xmlns:a16="http://schemas.microsoft.com/office/drawing/2014/main" id="{CEC4D037-B02A-CDC2-104E-0145B689A18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099187" y="7750810"/>
            <a:ext cx="512777" cy="510158"/>
          </a:xfrm>
          <a:prstGeom prst="rect">
            <a:avLst/>
          </a:prstGeom>
        </p:spPr>
      </p:pic>
      <p:pic>
        <p:nvPicPr>
          <p:cNvPr id="86" name="Image 31" descr=" ">
            <a:extLst>
              <a:ext uri="{FF2B5EF4-FFF2-40B4-BE49-F238E27FC236}">
                <a16:creationId xmlns:a16="http://schemas.microsoft.com/office/drawing/2014/main" id="{D853A0F0-5BBE-3320-90B7-2B19F4F0BBCF}"/>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5041395" y="7738110"/>
            <a:ext cx="535737" cy="535670"/>
          </a:xfrm>
          <a:prstGeom prst="rect">
            <a:avLst/>
          </a:prstGeom>
        </p:spPr>
      </p:pic>
      <p:pic>
        <p:nvPicPr>
          <p:cNvPr id="87" name="Image 32" descr=" ">
            <a:extLst>
              <a:ext uri="{FF2B5EF4-FFF2-40B4-BE49-F238E27FC236}">
                <a16:creationId xmlns:a16="http://schemas.microsoft.com/office/drawing/2014/main" id="{F54146EC-A9E7-2AC5-5D2E-2EBB14E040C3}"/>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7080112" y="7750810"/>
            <a:ext cx="484707" cy="510158"/>
          </a:xfrm>
          <a:prstGeom prst="rect">
            <a:avLst/>
          </a:prstGeom>
        </p:spPr>
      </p:pic>
      <p:pic>
        <p:nvPicPr>
          <p:cNvPr id="88" name="Image 33" descr=" ">
            <a:extLst>
              <a:ext uri="{FF2B5EF4-FFF2-40B4-BE49-F238E27FC236}">
                <a16:creationId xmlns:a16="http://schemas.microsoft.com/office/drawing/2014/main" id="{9B2A2A91-7447-F16A-8DE1-53E9FA116C66}"/>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9011776" y="7750810"/>
            <a:ext cx="510222" cy="510158"/>
          </a:xfrm>
          <a:prstGeom prst="rect">
            <a:avLst/>
          </a:prstGeom>
        </p:spPr>
      </p:pic>
      <p:pic>
        <p:nvPicPr>
          <p:cNvPr id="89" name="Image 34" descr=" ">
            <a:extLst>
              <a:ext uri="{FF2B5EF4-FFF2-40B4-BE49-F238E27FC236}">
                <a16:creationId xmlns:a16="http://schemas.microsoft.com/office/drawing/2014/main" id="{3D02043D-A054-80AB-794A-C26F1AEBC577}"/>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1012277" y="7750810"/>
            <a:ext cx="459205" cy="510158"/>
          </a:xfrm>
          <a:prstGeom prst="rect">
            <a:avLst/>
          </a:prstGeom>
        </p:spPr>
      </p:pic>
      <p:pic>
        <p:nvPicPr>
          <p:cNvPr id="90" name="Image 35" descr=" ">
            <a:extLst>
              <a:ext uri="{FF2B5EF4-FFF2-40B4-BE49-F238E27FC236}">
                <a16:creationId xmlns:a16="http://schemas.microsoft.com/office/drawing/2014/main" id="{7D986F06-8EA8-DC3E-AFBA-8D4BAE7BB69B}"/>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12972587" y="7788910"/>
            <a:ext cx="438180" cy="438206"/>
          </a:xfrm>
          <a:prstGeom prst="rect">
            <a:avLst/>
          </a:prstGeom>
        </p:spPr>
      </p:pic>
      <p:pic>
        <p:nvPicPr>
          <p:cNvPr id="91" name="Image 36" descr=" ">
            <a:extLst>
              <a:ext uri="{FF2B5EF4-FFF2-40B4-BE49-F238E27FC236}">
                <a16:creationId xmlns:a16="http://schemas.microsoft.com/office/drawing/2014/main" id="{6C24AFE8-2C11-B0F2-CC23-324F41DB04D6}"/>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14930716" y="7750810"/>
            <a:ext cx="510222" cy="510189"/>
          </a:xfrm>
          <a:prstGeom prst="rect">
            <a:avLst/>
          </a:prstGeom>
        </p:spPr>
      </p:pic>
      <p:pic>
        <p:nvPicPr>
          <p:cNvPr id="92" name="Image 37" descr=" ">
            <a:extLst>
              <a:ext uri="{FF2B5EF4-FFF2-40B4-BE49-F238E27FC236}">
                <a16:creationId xmlns:a16="http://schemas.microsoft.com/office/drawing/2014/main" id="{21587BB5-844B-E1A3-D072-73603E45CF24}"/>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16893112" y="7750810"/>
            <a:ext cx="459205" cy="510158"/>
          </a:xfrm>
          <a:prstGeom prst="rect">
            <a:avLst/>
          </a:prstGeom>
        </p:spPr>
      </p:pic>
      <p:pic>
        <p:nvPicPr>
          <p:cNvPr id="93" name="Image 38" descr=" ">
            <a:extLst>
              <a:ext uri="{FF2B5EF4-FFF2-40B4-BE49-F238E27FC236}">
                <a16:creationId xmlns:a16="http://schemas.microsoft.com/office/drawing/2014/main" id="{EB245DFB-2025-3B21-7236-4B351E1A73A6}"/>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18892830" y="7750810"/>
            <a:ext cx="369909" cy="510121"/>
          </a:xfrm>
          <a:prstGeom prst="rect">
            <a:avLst/>
          </a:prstGeom>
        </p:spPr>
      </p:pic>
      <p:pic>
        <p:nvPicPr>
          <p:cNvPr id="94" name="Image 39" descr=" ">
            <a:extLst>
              <a:ext uri="{FF2B5EF4-FFF2-40B4-BE49-F238E27FC236}">
                <a16:creationId xmlns:a16="http://schemas.microsoft.com/office/drawing/2014/main" id="{23460362-A367-F16E-3D65-FFC388676184}"/>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20818119" y="7763510"/>
            <a:ext cx="408175" cy="484653"/>
          </a:xfrm>
          <a:prstGeom prst="rect">
            <a:avLst/>
          </a:prstGeom>
        </p:spPr>
      </p:pic>
      <p:pic>
        <p:nvPicPr>
          <p:cNvPr id="95" name="Image 40" descr=" ">
            <a:extLst>
              <a:ext uri="{FF2B5EF4-FFF2-40B4-BE49-F238E27FC236}">
                <a16:creationId xmlns:a16="http://schemas.microsoft.com/office/drawing/2014/main" id="{70717659-69C1-CAD0-788F-B31EBC166AA0}"/>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3100464" y="9097010"/>
            <a:ext cx="510222" cy="510158"/>
          </a:xfrm>
          <a:prstGeom prst="rect">
            <a:avLst/>
          </a:prstGeom>
        </p:spPr>
      </p:pic>
      <p:pic>
        <p:nvPicPr>
          <p:cNvPr id="96" name="Image 41" descr=" ">
            <a:extLst>
              <a:ext uri="{FF2B5EF4-FFF2-40B4-BE49-F238E27FC236}">
                <a16:creationId xmlns:a16="http://schemas.microsoft.com/office/drawing/2014/main" id="{6AC398B6-B282-E27B-702E-CE36C08B1F24}"/>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5066910" y="9084310"/>
            <a:ext cx="484707" cy="535670"/>
          </a:xfrm>
          <a:prstGeom prst="rect">
            <a:avLst/>
          </a:prstGeom>
        </p:spPr>
      </p:pic>
      <p:pic>
        <p:nvPicPr>
          <p:cNvPr id="97" name="Image 42" descr=" ">
            <a:extLst>
              <a:ext uri="{FF2B5EF4-FFF2-40B4-BE49-F238E27FC236}">
                <a16:creationId xmlns:a16="http://schemas.microsoft.com/office/drawing/2014/main" id="{340B8DAC-37E3-BD99-D446-17102C38DA27}"/>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7067354" y="9097010"/>
            <a:ext cx="510222" cy="510158"/>
          </a:xfrm>
          <a:prstGeom prst="rect">
            <a:avLst/>
          </a:prstGeom>
        </p:spPr>
      </p:pic>
      <p:pic>
        <p:nvPicPr>
          <p:cNvPr id="98" name="Image 43" descr=" ">
            <a:extLst>
              <a:ext uri="{FF2B5EF4-FFF2-40B4-BE49-F238E27FC236}">
                <a16:creationId xmlns:a16="http://schemas.microsoft.com/office/drawing/2014/main" id="{6E8228B6-4717-EAA9-DCCE-D6F5949B4221}"/>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9037285" y="9084310"/>
            <a:ext cx="459205" cy="535670"/>
          </a:xfrm>
          <a:prstGeom prst="rect">
            <a:avLst/>
          </a:prstGeom>
        </p:spPr>
      </p:pic>
      <p:pic>
        <p:nvPicPr>
          <p:cNvPr id="99" name="Image 44" descr=" ">
            <a:extLst>
              <a:ext uri="{FF2B5EF4-FFF2-40B4-BE49-F238E27FC236}">
                <a16:creationId xmlns:a16="http://schemas.microsoft.com/office/drawing/2014/main" id="{2F987472-CAD2-BC04-F46D-FBF66F3289A4}"/>
              </a:ext>
            </a:extLst>
          </p:cNvPr>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10993144" y="9084310"/>
            <a:ext cx="497471" cy="529295"/>
          </a:xfrm>
          <a:prstGeom prst="rect">
            <a:avLst/>
          </a:prstGeom>
        </p:spPr>
      </p:pic>
      <p:pic>
        <p:nvPicPr>
          <p:cNvPr id="100" name="Image 45" descr=" ">
            <a:extLst>
              <a:ext uri="{FF2B5EF4-FFF2-40B4-BE49-F238E27FC236}">
                <a16:creationId xmlns:a16="http://schemas.microsoft.com/office/drawing/2014/main" id="{F91D4872-3CED-9F8F-6456-A7E35300745D}"/>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2936566" y="9097010"/>
            <a:ext cx="510222" cy="510158"/>
          </a:xfrm>
          <a:prstGeom prst="rect">
            <a:avLst/>
          </a:prstGeom>
        </p:spPr>
      </p:pic>
      <p:pic>
        <p:nvPicPr>
          <p:cNvPr id="101" name="Image 46" descr=" ">
            <a:extLst>
              <a:ext uri="{FF2B5EF4-FFF2-40B4-BE49-F238E27FC236}">
                <a16:creationId xmlns:a16="http://schemas.microsoft.com/office/drawing/2014/main" id="{BDFD563E-8F96-80A5-21C6-CF7C8FFC171D}"/>
              </a:ext>
            </a:extLst>
          </p:cNvPr>
          <p:cNvPicPr>
            <a:picLocks noChangeAspect="1"/>
          </p:cNvPicPr>
          <p:nvPr/>
        </p:nvPicPr>
        <p:blipFill>
          <a:blip r:embed="rId93">
            <a:extLst>
              <a:ext uri="{96DAC541-7B7A-43D3-8B79-37D633B846F1}">
                <asvg:svgBlip xmlns:asvg="http://schemas.microsoft.com/office/drawing/2016/SVG/main" r:embed="rId94"/>
              </a:ext>
            </a:extLst>
          </a:blip>
          <a:stretch>
            <a:fillRect/>
          </a:stretch>
        </p:blipFill>
        <p:spPr>
          <a:xfrm>
            <a:off x="15045514" y="9097010"/>
            <a:ext cx="280626" cy="510158"/>
          </a:xfrm>
          <a:prstGeom prst="rect">
            <a:avLst/>
          </a:prstGeom>
        </p:spPr>
      </p:pic>
      <p:pic>
        <p:nvPicPr>
          <p:cNvPr id="102" name="Image 47" descr=" ">
            <a:extLst>
              <a:ext uri="{FF2B5EF4-FFF2-40B4-BE49-F238E27FC236}">
                <a16:creationId xmlns:a16="http://schemas.microsoft.com/office/drawing/2014/main" id="{CBF106FD-8B19-5D5E-21A5-2407AEAD5A75}"/>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16879269" y="9097010"/>
            <a:ext cx="486890" cy="511175"/>
          </a:xfrm>
          <a:prstGeom prst="rect">
            <a:avLst/>
          </a:prstGeom>
        </p:spPr>
      </p:pic>
      <p:pic>
        <p:nvPicPr>
          <p:cNvPr id="103" name="Image 48" descr=" ">
            <a:extLst>
              <a:ext uri="{FF2B5EF4-FFF2-40B4-BE49-F238E27FC236}">
                <a16:creationId xmlns:a16="http://schemas.microsoft.com/office/drawing/2014/main" id="{233F1CEC-4C08-2AA6-3B02-7AA70B91F217}"/>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18834339" y="9097010"/>
            <a:ext cx="486890" cy="511175"/>
          </a:xfrm>
          <a:prstGeom prst="rect">
            <a:avLst/>
          </a:prstGeom>
        </p:spPr>
      </p:pic>
      <p:pic>
        <p:nvPicPr>
          <p:cNvPr id="104" name="Image 49" descr=" ">
            <a:extLst>
              <a:ext uri="{FF2B5EF4-FFF2-40B4-BE49-F238E27FC236}">
                <a16:creationId xmlns:a16="http://schemas.microsoft.com/office/drawing/2014/main" id="{7844DC51-C2D5-B4D0-0ECD-D01107976F25}"/>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20767095" y="9224010"/>
            <a:ext cx="510222" cy="255079"/>
          </a:xfrm>
          <a:prstGeom prst="rect">
            <a:avLst/>
          </a:prstGeom>
        </p:spPr>
      </p:pic>
      <p:pic>
        <p:nvPicPr>
          <p:cNvPr id="105" name="Image 50" descr=" ">
            <a:extLst>
              <a:ext uri="{FF2B5EF4-FFF2-40B4-BE49-F238E27FC236}">
                <a16:creationId xmlns:a16="http://schemas.microsoft.com/office/drawing/2014/main" id="{16FC1E4F-1656-78C7-51F7-C130F75FF1BC}"/>
              </a:ext>
            </a:extLst>
          </p:cNvPr>
          <p:cNvPicPr>
            <a:picLocks noChangeAspect="1"/>
          </p:cNvPicPr>
          <p:nvPr/>
        </p:nvPicPr>
        <p:blipFill>
          <a:blip r:embed="rId101">
            <a:extLst>
              <a:ext uri="{96DAC541-7B7A-43D3-8B79-37D633B846F1}">
                <asvg:svgBlip xmlns:asvg="http://schemas.microsoft.com/office/drawing/2016/SVG/main" r:embed="rId102"/>
              </a:ext>
            </a:extLst>
          </a:blip>
          <a:stretch>
            <a:fillRect/>
          </a:stretch>
        </p:blipFill>
        <p:spPr>
          <a:xfrm>
            <a:off x="3112093" y="10532110"/>
            <a:ext cx="486964" cy="452357"/>
          </a:xfrm>
          <a:prstGeom prst="rect">
            <a:avLst/>
          </a:prstGeom>
        </p:spPr>
      </p:pic>
      <p:pic>
        <p:nvPicPr>
          <p:cNvPr id="106" name="Image 51" descr=" ">
            <a:extLst>
              <a:ext uri="{FF2B5EF4-FFF2-40B4-BE49-F238E27FC236}">
                <a16:creationId xmlns:a16="http://schemas.microsoft.com/office/drawing/2014/main" id="{318ECB04-89A7-7BF1-0024-243C85B59B01}"/>
              </a:ext>
            </a:extLst>
          </p:cNvPr>
          <p:cNvPicPr>
            <a:picLocks noChangeAspect="1"/>
          </p:cNvPicPr>
          <p:nvPr/>
        </p:nvPicPr>
        <p:blipFill>
          <a:blip r:embed="rId103">
            <a:extLst>
              <a:ext uri="{96DAC541-7B7A-43D3-8B79-37D633B846F1}">
                <asvg:svgBlip xmlns:asvg="http://schemas.microsoft.com/office/drawing/2016/SVG/main" r:embed="rId104"/>
              </a:ext>
            </a:extLst>
          </a:blip>
          <a:stretch>
            <a:fillRect/>
          </a:stretch>
        </p:blipFill>
        <p:spPr>
          <a:xfrm>
            <a:off x="5023478" y="10532110"/>
            <a:ext cx="571571" cy="520700"/>
          </a:xfrm>
          <a:prstGeom prst="rect">
            <a:avLst/>
          </a:prstGeom>
        </p:spPr>
      </p:pic>
      <p:pic>
        <p:nvPicPr>
          <p:cNvPr id="107" name="Image 52" descr=" ">
            <a:extLst>
              <a:ext uri="{FF2B5EF4-FFF2-40B4-BE49-F238E27FC236}">
                <a16:creationId xmlns:a16="http://schemas.microsoft.com/office/drawing/2014/main" id="{000CA8AC-0ADD-A26B-97A4-A736B79DBD00}"/>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7055732" y="10532110"/>
            <a:ext cx="533467" cy="520700"/>
          </a:xfrm>
          <a:prstGeom prst="rect">
            <a:avLst/>
          </a:prstGeom>
        </p:spPr>
      </p:pic>
      <p:pic>
        <p:nvPicPr>
          <p:cNvPr id="108" name="Image 53" descr=" ">
            <a:extLst>
              <a:ext uri="{FF2B5EF4-FFF2-40B4-BE49-F238E27FC236}">
                <a16:creationId xmlns:a16="http://schemas.microsoft.com/office/drawing/2014/main" id="{3E5F9754-36C4-7516-B366-C77693998815}"/>
              </a:ext>
            </a:extLst>
          </p:cNvPr>
          <p:cNvPicPr>
            <a:picLocks noChangeAspect="1"/>
          </p:cNvPicPr>
          <p:nvPr/>
        </p:nvPicPr>
        <p:blipFill>
          <a:blip r:embed="rId107">
            <a:extLst>
              <a:ext uri="{96DAC541-7B7A-43D3-8B79-37D633B846F1}">
                <asvg:svgBlip xmlns:asvg="http://schemas.microsoft.com/office/drawing/2016/SVG/main" r:embed="rId108"/>
              </a:ext>
            </a:extLst>
          </a:blip>
          <a:stretch>
            <a:fillRect/>
          </a:stretch>
        </p:blipFill>
        <p:spPr>
          <a:xfrm>
            <a:off x="9076363" y="10532110"/>
            <a:ext cx="381048" cy="476250"/>
          </a:xfrm>
          <a:prstGeom prst="rect">
            <a:avLst/>
          </a:prstGeom>
        </p:spPr>
      </p:pic>
      <p:pic>
        <p:nvPicPr>
          <p:cNvPr id="109" name="Image 54" descr=" ">
            <a:extLst>
              <a:ext uri="{FF2B5EF4-FFF2-40B4-BE49-F238E27FC236}">
                <a16:creationId xmlns:a16="http://schemas.microsoft.com/office/drawing/2014/main" id="{27BAC80B-245B-2126-3908-8346ED25D730}"/>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11013251" y="10663079"/>
            <a:ext cx="457257" cy="297656"/>
          </a:xfrm>
          <a:prstGeom prst="rect">
            <a:avLst/>
          </a:prstGeom>
        </p:spPr>
      </p:pic>
      <p:pic>
        <p:nvPicPr>
          <p:cNvPr id="110" name="Image 55" descr=" ">
            <a:extLst>
              <a:ext uri="{FF2B5EF4-FFF2-40B4-BE49-F238E27FC236}">
                <a16:creationId xmlns:a16="http://schemas.microsoft.com/office/drawing/2014/main" id="{AF1A0FBA-2D7C-36F3-2BD9-FC1AAB7AEED6}"/>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11013251" y="10532110"/>
            <a:ext cx="457257" cy="95250"/>
          </a:xfrm>
          <a:prstGeom prst="rect">
            <a:avLst/>
          </a:prstGeom>
        </p:spPr>
      </p:pic>
      <p:pic>
        <p:nvPicPr>
          <p:cNvPr id="111" name="Image 56" descr=" ">
            <a:extLst>
              <a:ext uri="{FF2B5EF4-FFF2-40B4-BE49-F238E27FC236}">
                <a16:creationId xmlns:a16="http://schemas.microsoft.com/office/drawing/2014/main" id="{2995FA26-4EE6-3C1E-96C1-90A7D9EF16A9}"/>
              </a:ext>
            </a:extLst>
          </p:cNvPr>
          <p:cNvPicPr>
            <a:picLocks noChangeAspect="1"/>
          </p:cNvPicPr>
          <p:nvPr/>
        </p:nvPicPr>
        <p:blipFill>
          <a:blip r:embed="rId113">
            <a:extLst>
              <a:ext uri="{96DAC541-7B7A-43D3-8B79-37D633B846F1}">
                <asvg:svgBlip xmlns:asvg="http://schemas.microsoft.com/office/drawing/2016/SVG/main" r:embed="rId114"/>
              </a:ext>
            </a:extLst>
          </a:blip>
          <a:stretch>
            <a:fillRect/>
          </a:stretch>
        </p:blipFill>
        <p:spPr>
          <a:xfrm>
            <a:off x="11102162" y="10746423"/>
            <a:ext cx="279435" cy="261938"/>
          </a:xfrm>
          <a:prstGeom prst="rect">
            <a:avLst/>
          </a:prstGeom>
        </p:spPr>
      </p:pic>
      <p:pic>
        <p:nvPicPr>
          <p:cNvPr id="112" name="Image 57" descr=" ">
            <a:extLst>
              <a:ext uri="{FF2B5EF4-FFF2-40B4-BE49-F238E27FC236}">
                <a16:creationId xmlns:a16="http://schemas.microsoft.com/office/drawing/2014/main" id="{8D99772D-8F3A-2FB9-521D-F0B053BA9332}"/>
              </a:ext>
            </a:extLst>
          </p:cNvPr>
          <p:cNvPicPr>
            <a:picLocks noChangeAspect="1"/>
          </p:cNvPicPr>
          <p:nvPr/>
        </p:nvPicPr>
        <p:blipFill>
          <a:blip r:embed="rId115">
            <a:extLst>
              <a:ext uri="{96DAC541-7B7A-43D3-8B79-37D633B846F1}">
                <asvg:svgBlip xmlns:asvg="http://schemas.microsoft.com/office/drawing/2016/SVG/main" r:embed="rId116"/>
              </a:ext>
            </a:extLst>
          </a:blip>
          <a:stretch>
            <a:fillRect/>
          </a:stretch>
        </p:blipFill>
        <p:spPr>
          <a:xfrm>
            <a:off x="12948220" y="10532110"/>
            <a:ext cx="486915" cy="452438"/>
          </a:xfrm>
          <a:prstGeom prst="rect">
            <a:avLst/>
          </a:prstGeom>
        </p:spPr>
      </p:pic>
      <p:pic>
        <p:nvPicPr>
          <p:cNvPr id="113" name="Image 58" descr=" ">
            <a:extLst>
              <a:ext uri="{FF2B5EF4-FFF2-40B4-BE49-F238E27FC236}">
                <a16:creationId xmlns:a16="http://schemas.microsoft.com/office/drawing/2014/main" id="{42C9F9EC-9CB4-7115-90AA-827A731FFC00}"/>
              </a:ext>
            </a:extLst>
          </p:cNvPr>
          <p:cNvPicPr>
            <a:picLocks noChangeAspect="1"/>
          </p:cNvPicPr>
          <p:nvPr/>
        </p:nvPicPr>
        <p:blipFill>
          <a:blip r:embed="rId117">
            <a:extLst>
              <a:ext uri="{96DAC541-7B7A-43D3-8B79-37D633B846F1}">
                <asvg:svgBlip xmlns:asvg="http://schemas.microsoft.com/office/drawing/2016/SVG/main" r:embed="rId118"/>
              </a:ext>
            </a:extLst>
          </a:blip>
          <a:stretch>
            <a:fillRect/>
          </a:stretch>
        </p:blipFill>
        <p:spPr>
          <a:xfrm>
            <a:off x="14944497" y="10519410"/>
            <a:ext cx="482660" cy="500069"/>
          </a:xfrm>
          <a:prstGeom prst="rect">
            <a:avLst/>
          </a:prstGeom>
        </p:spPr>
      </p:pic>
      <p:pic>
        <p:nvPicPr>
          <p:cNvPr id="114" name="Image 59" descr=" ">
            <a:extLst>
              <a:ext uri="{FF2B5EF4-FFF2-40B4-BE49-F238E27FC236}">
                <a16:creationId xmlns:a16="http://schemas.microsoft.com/office/drawing/2014/main" id="{8B318B33-D437-0D21-D805-76E56B0A61CC}"/>
              </a:ext>
            </a:extLst>
          </p:cNvPr>
          <p:cNvPicPr>
            <a:picLocks noChangeAspect="1"/>
          </p:cNvPicPr>
          <p:nvPr/>
        </p:nvPicPr>
        <p:blipFill>
          <a:blip r:embed="rId119">
            <a:extLst>
              <a:ext uri="{96DAC541-7B7A-43D3-8B79-37D633B846F1}">
                <asvg:svgBlip xmlns:asvg="http://schemas.microsoft.com/office/drawing/2016/SVG/main" r:embed="rId120"/>
              </a:ext>
            </a:extLst>
          </a:blip>
          <a:stretch>
            <a:fillRect/>
          </a:stretch>
        </p:blipFill>
        <p:spPr>
          <a:xfrm>
            <a:off x="16884559" y="10570210"/>
            <a:ext cx="476310" cy="381118"/>
          </a:xfrm>
          <a:prstGeom prst="rect">
            <a:avLst/>
          </a:prstGeom>
        </p:spPr>
      </p:pic>
      <p:pic>
        <p:nvPicPr>
          <p:cNvPr id="115" name="Image 60" descr=" ">
            <a:extLst>
              <a:ext uri="{FF2B5EF4-FFF2-40B4-BE49-F238E27FC236}">
                <a16:creationId xmlns:a16="http://schemas.microsoft.com/office/drawing/2014/main" id="{A20CB785-F393-67A3-0267-F1FB7B21C046}"/>
              </a:ext>
            </a:extLst>
          </p:cNvPr>
          <p:cNvPicPr>
            <a:picLocks noChangeAspect="1"/>
          </p:cNvPicPr>
          <p:nvPr/>
        </p:nvPicPr>
        <p:blipFill>
          <a:blip r:embed="rId121">
            <a:extLst>
              <a:ext uri="{96DAC541-7B7A-43D3-8B79-37D633B846F1}">
                <asvg:svgBlip xmlns:asvg="http://schemas.microsoft.com/office/drawing/2016/SVG/main" r:embed="rId122"/>
              </a:ext>
            </a:extLst>
          </a:blip>
          <a:stretch>
            <a:fillRect/>
          </a:stretch>
        </p:blipFill>
        <p:spPr>
          <a:xfrm>
            <a:off x="18849156" y="10544810"/>
            <a:ext cx="457257" cy="428625"/>
          </a:xfrm>
          <a:prstGeom prst="rect">
            <a:avLst/>
          </a:prstGeom>
        </p:spPr>
      </p:pic>
      <p:pic>
        <p:nvPicPr>
          <p:cNvPr id="116" name="Image 61" descr=" ">
            <a:extLst>
              <a:ext uri="{FF2B5EF4-FFF2-40B4-BE49-F238E27FC236}">
                <a16:creationId xmlns:a16="http://schemas.microsoft.com/office/drawing/2014/main" id="{8E8115C1-6CCF-0BEC-942E-B2DB68DAB7AD}"/>
              </a:ext>
            </a:extLst>
          </p:cNvPr>
          <p:cNvPicPr>
            <a:picLocks noChangeAspect="1"/>
          </p:cNvPicPr>
          <p:nvPr/>
        </p:nvPicPr>
        <p:blipFill>
          <a:blip r:embed="rId123">
            <a:extLst>
              <a:ext uri="{96DAC541-7B7A-43D3-8B79-37D633B846F1}">
                <asvg:svgBlip xmlns:asvg="http://schemas.microsoft.com/office/drawing/2016/SVG/main" r:embed="rId124"/>
              </a:ext>
            </a:extLst>
          </a:blip>
          <a:stretch>
            <a:fillRect/>
          </a:stretch>
        </p:blipFill>
        <p:spPr>
          <a:xfrm>
            <a:off x="20790929" y="10506710"/>
            <a:ext cx="462554" cy="508000"/>
          </a:xfrm>
          <a:prstGeom prst="rect">
            <a:avLst/>
          </a:prstGeom>
        </p:spPr>
      </p:pic>
      <p:pic>
        <p:nvPicPr>
          <p:cNvPr id="117" name="Image 62" descr=" ">
            <a:extLst>
              <a:ext uri="{FF2B5EF4-FFF2-40B4-BE49-F238E27FC236}">
                <a16:creationId xmlns:a16="http://schemas.microsoft.com/office/drawing/2014/main" id="{63046763-A731-3CA0-D9D0-AB7442C25427}"/>
              </a:ext>
            </a:extLst>
          </p:cNvPr>
          <p:cNvPicPr>
            <a:picLocks noChangeAspect="1"/>
          </p:cNvPicPr>
          <p:nvPr/>
        </p:nvPicPr>
        <p:blipFill>
          <a:blip r:embed="rId125">
            <a:extLst>
              <a:ext uri="{96DAC541-7B7A-43D3-8B79-37D633B846F1}">
                <asvg:svgBlip xmlns:asvg="http://schemas.microsoft.com/office/drawing/2016/SVG/main" r:embed="rId126"/>
              </a:ext>
            </a:extLst>
          </a:blip>
          <a:stretch>
            <a:fillRect/>
          </a:stretch>
        </p:blipFill>
        <p:spPr>
          <a:xfrm>
            <a:off x="5057880" y="12018010"/>
            <a:ext cx="502767" cy="317506"/>
          </a:xfrm>
          <a:prstGeom prst="rect">
            <a:avLst/>
          </a:prstGeom>
        </p:spPr>
      </p:pic>
      <p:pic>
        <p:nvPicPr>
          <p:cNvPr id="118" name="Image 63" descr=" ">
            <a:extLst>
              <a:ext uri="{FF2B5EF4-FFF2-40B4-BE49-F238E27FC236}">
                <a16:creationId xmlns:a16="http://schemas.microsoft.com/office/drawing/2014/main" id="{B92ADD0F-C049-4F2D-0A93-2F9F6538D277}"/>
              </a:ext>
            </a:extLst>
          </p:cNvPr>
          <p:cNvPicPr>
            <a:picLocks noChangeAspect="1"/>
          </p:cNvPicPr>
          <p:nvPr/>
        </p:nvPicPr>
        <p:blipFill>
          <a:blip r:embed="rId127">
            <a:extLst>
              <a:ext uri="{96DAC541-7B7A-43D3-8B79-37D633B846F1}">
                <asvg:svgBlip xmlns:asvg="http://schemas.microsoft.com/office/drawing/2016/SVG/main" r:embed="rId128"/>
              </a:ext>
            </a:extLst>
          </a:blip>
          <a:stretch>
            <a:fillRect/>
          </a:stretch>
        </p:blipFill>
        <p:spPr>
          <a:xfrm>
            <a:off x="7163695" y="11916410"/>
            <a:ext cx="317540" cy="529165"/>
          </a:xfrm>
          <a:prstGeom prst="rect">
            <a:avLst/>
          </a:prstGeom>
        </p:spPr>
      </p:pic>
      <p:pic>
        <p:nvPicPr>
          <p:cNvPr id="119" name="Image 64" descr=" ">
            <a:extLst>
              <a:ext uri="{FF2B5EF4-FFF2-40B4-BE49-F238E27FC236}">
                <a16:creationId xmlns:a16="http://schemas.microsoft.com/office/drawing/2014/main" id="{7D91868F-DBB9-8397-F882-52F7B962236A}"/>
              </a:ext>
            </a:extLst>
          </p:cNvPr>
          <p:cNvPicPr>
            <a:picLocks noChangeAspect="1"/>
          </p:cNvPicPr>
          <p:nvPr/>
        </p:nvPicPr>
        <p:blipFill>
          <a:blip r:embed="rId129">
            <a:extLst>
              <a:ext uri="{96DAC541-7B7A-43D3-8B79-37D633B846F1}">
                <asvg:svgBlip xmlns:asvg="http://schemas.microsoft.com/office/drawing/2016/SVG/main" r:embed="rId130"/>
              </a:ext>
            </a:extLst>
          </a:blip>
          <a:stretch>
            <a:fillRect/>
          </a:stretch>
        </p:blipFill>
        <p:spPr>
          <a:xfrm>
            <a:off x="9002269" y="11954510"/>
            <a:ext cx="529237" cy="449914"/>
          </a:xfrm>
          <a:prstGeom prst="rect">
            <a:avLst/>
          </a:prstGeom>
        </p:spPr>
      </p:pic>
      <p:pic>
        <p:nvPicPr>
          <p:cNvPr id="120" name="Image 65" descr=" ">
            <a:extLst>
              <a:ext uri="{FF2B5EF4-FFF2-40B4-BE49-F238E27FC236}">
                <a16:creationId xmlns:a16="http://schemas.microsoft.com/office/drawing/2014/main" id="{9E620915-229B-F5C0-461F-9EB763A01626}"/>
              </a:ext>
            </a:extLst>
          </p:cNvPr>
          <p:cNvPicPr>
            <a:picLocks noChangeAspect="1"/>
          </p:cNvPicPr>
          <p:nvPr/>
        </p:nvPicPr>
        <p:blipFill>
          <a:blip r:embed="rId131">
            <a:extLst>
              <a:ext uri="{96DAC541-7B7A-43D3-8B79-37D633B846F1}">
                <asvg:svgBlip xmlns:asvg="http://schemas.microsoft.com/office/drawing/2016/SVG/main" r:embed="rId132"/>
              </a:ext>
            </a:extLst>
          </a:blip>
          <a:stretch>
            <a:fillRect/>
          </a:stretch>
        </p:blipFill>
        <p:spPr>
          <a:xfrm>
            <a:off x="3126947" y="12005310"/>
            <a:ext cx="457257" cy="355600"/>
          </a:xfrm>
          <a:prstGeom prst="rect">
            <a:avLst/>
          </a:prstGeom>
        </p:spPr>
      </p:pic>
      <p:pic>
        <p:nvPicPr>
          <p:cNvPr id="121" name="Image 66" descr=" ">
            <a:extLst>
              <a:ext uri="{FF2B5EF4-FFF2-40B4-BE49-F238E27FC236}">
                <a16:creationId xmlns:a16="http://schemas.microsoft.com/office/drawing/2014/main" id="{B5E237F8-40F1-F6CA-76CF-B18309CB5C0A}"/>
              </a:ext>
            </a:extLst>
          </p:cNvPr>
          <p:cNvPicPr>
            <a:picLocks noChangeAspect="1"/>
          </p:cNvPicPr>
          <p:nvPr/>
        </p:nvPicPr>
        <p:blipFill>
          <a:blip r:embed="rId133">
            <a:extLst>
              <a:ext uri="{96DAC541-7B7A-43D3-8B79-37D633B846F1}">
                <asvg:svgBlip xmlns:asvg="http://schemas.microsoft.com/office/drawing/2016/SVG/main" r:embed="rId134"/>
              </a:ext>
            </a:extLst>
          </a:blip>
          <a:stretch>
            <a:fillRect/>
          </a:stretch>
        </p:blipFill>
        <p:spPr>
          <a:xfrm>
            <a:off x="20812630" y="11954510"/>
            <a:ext cx="419152" cy="444500"/>
          </a:xfrm>
          <a:prstGeom prst="rect">
            <a:avLst/>
          </a:prstGeom>
        </p:spPr>
      </p:pic>
      <p:pic>
        <p:nvPicPr>
          <p:cNvPr id="122" name="Image 67" descr=" ">
            <a:extLst>
              <a:ext uri="{FF2B5EF4-FFF2-40B4-BE49-F238E27FC236}">
                <a16:creationId xmlns:a16="http://schemas.microsoft.com/office/drawing/2014/main" id="{6833E63E-0D92-B42E-6810-95C479D3DB19}"/>
              </a:ext>
            </a:extLst>
          </p:cNvPr>
          <p:cNvPicPr>
            <a:picLocks noChangeAspect="1"/>
          </p:cNvPicPr>
          <p:nvPr/>
        </p:nvPicPr>
        <p:blipFill>
          <a:blip r:embed="rId135">
            <a:extLst>
              <a:ext uri="{96DAC541-7B7A-43D3-8B79-37D633B846F1}">
                <asvg:svgBlip xmlns:asvg="http://schemas.microsoft.com/office/drawing/2016/SVG/main" r:embed="rId136"/>
              </a:ext>
            </a:extLst>
          </a:blip>
          <a:stretch>
            <a:fillRect/>
          </a:stretch>
        </p:blipFill>
        <p:spPr>
          <a:xfrm>
            <a:off x="14931796" y="11916410"/>
            <a:ext cx="508063" cy="533400"/>
          </a:xfrm>
          <a:prstGeom prst="rect">
            <a:avLst/>
          </a:prstGeom>
        </p:spPr>
      </p:pic>
      <p:pic>
        <p:nvPicPr>
          <p:cNvPr id="123" name="Image 68" descr=" ">
            <a:extLst>
              <a:ext uri="{FF2B5EF4-FFF2-40B4-BE49-F238E27FC236}">
                <a16:creationId xmlns:a16="http://schemas.microsoft.com/office/drawing/2014/main" id="{B086ADDE-523F-7C64-55DB-1AA68913FD93}"/>
              </a:ext>
            </a:extLst>
          </p:cNvPr>
          <p:cNvPicPr>
            <a:picLocks noChangeAspect="1"/>
          </p:cNvPicPr>
          <p:nvPr/>
        </p:nvPicPr>
        <p:blipFill>
          <a:blip r:embed="rId137">
            <a:extLst>
              <a:ext uri="{96DAC541-7B7A-43D3-8B79-37D633B846F1}">
                <asvg:svgBlip xmlns:asvg="http://schemas.microsoft.com/office/drawing/2016/SVG/main" r:embed="rId138"/>
              </a:ext>
            </a:extLst>
          </a:blip>
          <a:stretch>
            <a:fillRect/>
          </a:stretch>
        </p:blipFill>
        <p:spPr>
          <a:xfrm>
            <a:off x="12931295" y="11903710"/>
            <a:ext cx="520765" cy="546100"/>
          </a:xfrm>
          <a:prstGeom prst="rect">
            <a:avLst/>
          </a:prstGeom>
        </p:spPr>
      </p:pic>
      <p:pic>
        <p:nvPicPr>
          <p:cNvPr id="124" name="Image 69" descr=" ">
            <a:extLst>
              <a:ext uri="{FF2B5EF4-FFF2-40B4-BE49-F238E27FC236}">
                <a16:creationId xmlns:a16="http://schemas.microsoft.com/office/drawing/2014/main" id="{B56C70F6-6794-E2C1-A539-6F40372F93AF}"/>
              </a:ext>
            </a:extLst>
          </p:cNvPr>
          <p:cNvPicPr>
            <a:picLocks noChangeAspect="1"/>
          </p:cNvPicPr>
          <p:nvPr/>
        </p:nvPicPr>
        <p:blipFill>
          <a:blip r:embed="rId139">
            <a:extLst>
              <a:ext uri="{96DAC541-7B7A-43D3-8B79-37D633B846F1}">
                <asvg:svgBlip xmlns:asvg="http://schemas.microsoft.com/office/drawing/2016/SVG/main" r:embed="rId140"/>
              </a:ext>
            </a:extLst>
          </a:blip>
          <a:stretch>
            <a:fillRect/>
          </a:stretch>
        </p:blipFill>
        <p:spPr>
          <a:xfrm>
            <a:off x="10987848" y="11903710"/>
            <a:ext cx="508063" cy="546100"/>
          </a:xfrm>
          <a:prstGeom prst="rect">
            <a:avLst/>
          </a:prstGeom>
        </p:spPr>
      </p:pic>
      <p:pic>
        <p:nvPicPr>
          <p:cNvPr id="125" name="Image 70" descr=" ">
            <a:extLst>
              <a:ext uri="{FF2B5EF4-FFF2-40B4-BE49-F238E27FC236}">
                <a16:creationId xmlns:a16="http://schemas.microsoft.com/office/drawing/2014/main" id="{2DDD3A19-889C-34D4-DC0D-298C62705D41}"/>
              </a:ext>
            </a:extLst>
          </p:cNvPr>
          <p:cNvPicPr>
            <a:picLocks noChangeAspect="1"/>
          </p:cNvPicPr>
          <p:nvPr/>
        </p:nvPicPr>
        <p:blipFill>
          <a:blip r:embed="rId141">
            <a:extLst>
              <a:ext uri="{96DAC541-7B7A-43D3-8B79-37D633B846F1}">
                <asvg:svgBlip xmlns:asvg="http://schemas.microsoft.com/office/drawing/2016/SVG/main" r:embed="rId142"/>
              </a:ext>
            </a:extLst>
          </a:blip>
          <a:stretch>
            <a:fillRect/>
          </a:stretch>
        </p:blipFill>
        <p:spPr>
          <a:xfrm>
            <a:off x="18849156" y="11954510"/>
            <a:ext cx="457257" cy="457200"/>
          </a:xfrm>
          <a:prstGeom prst="rect">
            <a:avLst/>
          </a:prstGeom>
        </p:spPr>
      </p:pic>
      <p:pic>
        <p:nvPicPr>
          <p:cNvPr id="126" name="Image 71" descr=" ">
            <a:extLst>
              <a:ext uri="{FF2B5EF4-FFF2-40B4-BE49-F238E27FC236}">
                <a16:creationId xmlns:a16="http://schemas.microsoft.com/office/drawing/2014/main" id="{DFCE554A-C7D4-FA49-5551-6855AD1ADD8D}"/>
              </a:ext>
            </a:extLst>
          </p:cNvPr>
          <p:cNvPicPr>
            <a:picLocks noChangeAspect="1"/>
          </p:cNvPicPr>
          <p:nvPr/>
        </p:nvPicPr>
        <p:blipFill>
          <a:blip r:embed="rId143">
            <a:extLst>
              <a:ext uri="{96DAC541-7B7A-43D3-8B79-37D633B846F1}">
                <asvg:svgBlip xmlns:asvg="http://schemas.microsoft.com/office/drawing/2016/SVG/main" r:embed="rId144"/>
              </a:ext>
            </a:extLst>
          </a:blip>
          <a:stretch>
            <a:fillRect/>
          </a:stretch>
        </p:blipFill>
        <p:spPr>
          <a:xfrm>
            <a:off x="16900436" y="11954510"/>
            <a:ext cx="444556" cy="457200"/>
          </a:xfrm>
          <a:prstGeom prst="rect">
            <a:avLst/>
          </a:prstGeom>
        </p:spPr>
      </p:pic>
      <p:sp>
        <p:nvSpPr>
          <p:cNvPr id="127" name="Text Placeholder 3">
            <a:extLst>
              <a:ext uri="{FF2B5EF4-FFF2-40B4-BE49-F238E27FC236}">
                <a16:creationId xmlns:a16="http://schemas.microsoft.com/office/drawing/2014/main" id="{D6D9E1DA-8B74-2395-6E59-34D6DE0A382F}"/>
              </a:ext>
            </a:extLst>
          </p:cNvPr>
          <p:cNvSpPr txBox="1">
            <a:spLocks/>
          </p:cNvSpPr>
          <p:nvPr/>
        </p:nvSpPr>
        <p:spPr>
          <a:xfrm>
            <a:off x="19020996" y="2518572"/>
            <a:ext cx="2407116" cy="42088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400" kern="0" spc="-48">
                <a:solidFill>
                  <a:schemeClr val="tx2"/>
                </a:solidFill>
                <a:latin typeface="Aptos" panose="020B0004020202020204" pitchFamily="34" charset="0"/>
                <a:hlinkClick r:id="rId145">
                  <a:extLst>
                    <a:ext uri="{A12FA001-AC4F-418D-AE19-62706E023703}">
                      <ahyp:hlinkClr xmlns:ahyp="http://schemas.microsoft.com/office/drawing/2018/hyperlinkcolor" val="tx"/>
                    </a:ext>
                  </a:extLst>
                </a:hlinkClick>
              </a:rPr>
              <a:t>Get more icons</a:t>
            </a:r>
            <a:endParaRPr lang="en-US">
              <a:solidFill>
                <a:schemeClr val="tx2"/>
              </a:solidFill>
              <a:latin typeface="Aptos" panose="020B0004020202020204" pitchFamily="34" charset="0"/>
            </a:endParaRPr>
          </a:p>
        </p:txBody>
      </p:sp>
    </p:spTree>
    <p:extLst>
      <p:ext uri="{BB962C8B-B14F-4D97-AF65-F5344CB8AC3E}">
        <p14:creationId xmlns:p14="http://schemas.microsoft.com/office/powerpoint/2010/main" val="36121474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a:extLst>
            <a:ext uri="{FF2B5EF4-FFF2-40B4-BE49-F238E27FC236}">
              <a16:creationId xmlns:a16="http://schemas.microsoft.com/office/drawing/2014/main" id="{0C1C5CFE-D2D0-28A3-B8BE-4E815B3B4432}"/>
            </a:ext>
          </a:extLst>
        </p:cNvPr>
        <p:cNvGrpSpPr/>
        <p:nvPr/>
      </p:nvGrpSpPr>
      <p:grpSpPr>
        <a:xfrm>
          <a:off x="0" y="0"/>
          <a:ext cx="0" cy="0"/>
          <a:chOff x="0" y="0"/>
          <a:chExt cx="0" cy="0"/>
        </a:xfrm>
      </p:grpSpPr>
      <p:sp>
        <p:nvSpPr>
          <p:cNvPr id="53" name="Text Placeholder 1">
            <a:extLst>
              <a:ext uri="{FF2B5EF4-FFF2-40B4-BE49-F238E27FC236}">
                <a16:creationId xmlns:a16="http://schemas.microsoft.com/office/drawing/2014/main" id="{5FDF1871-52B2-1A9C-7C8E-C106D4F33C85}"/>
              </a:ext>
            </a:extLst>
          </p:cNvPr>
          <p:cNvSpPr txBox="1">
            <a:spLocks/>
          </p:cNvSpPr>
          <p:nvPr/>
        </p:nvSpPr>
        <p:spPr>
          <a:xfrm>
            <a:off x="1060014" y="987212"/>
            <a:ext cx="9721868" cy="96626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000" b="1" kern="0" spc="-120">
                <a:latin typeface="Poppins" pitchFamily="2" charset="77"/>
              </a:rPr>
              <a:t>Your icon library</a:t>
            </a:r>
          </a:p>
        </p:txBody>
      </p:sp>
      <p:sp>
        <p:nvSpPr>
          <p:cNvPr id="54" name="Text Placeholder 3">
            <a:extLst>
              <a:ext uri="{FF2B5EF4-FFF2-40B4-BE49-F238E27FC236}">
                <a16:creationId xmlns:a16="http://schemas.microsoft.com/office/drawing/2014/main" id="{0CB525A2-3309-9507-30FA-002270AF2A6D}"/>
              </a:ext>
            </a:extLst>
          </p:cNvPr>
          <p:cNvSpPr txBox="1">
            <a:spLocks/>
          </p:cNvSpPr>
          <p:nvPr/>
        </p:nvSpPr>
        <p:spPr>
          <a:xfrm>
            <a:off x="1049879" y="2149356"/>
            <a:ext cx="8877892" cy="123084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kern="0" spc="-48">
                <a:solidFill>
                  <a:schemeClr val="tx2"/>
                </a:solidFill>
                <a:latin typeface="Aptos" panose="020B0004020202020204" pitchFamily="34" charset="0"/>
              </a:rPr>
              <a:t>You can recolor these icons to match your theme.</a:t>
            </a:r>
            <a:br>
              <a:rPr lang="en-US" sz="2400" kern="0" spc="-48">
                <a:solidFill>
                  <a:schemeClr val="tx2"/>
                </a:solidFill>
                <a:latin typeface="Aptos" panose="020B0004020202020204" pitchFamily="34" charset="0"/>
              </a:rPr>
            </a:br>
            <a:r>
              <a:rPr lang="en-US" sz="2400" kern="0" spc="-48">
                <a:solidFill>
                  <a:schemeClr val="tx2"/>
                </a:solidFill>
                <a:latin typeface="Aptos" panose="020B0004020202020204" pitchFamily="34" charset="0"/>
              </a:rPr>
              <a:t>Avoid using the icons too large.</a:t>
            </a:r>
          </a:p>
          <a:p>
            <a:pPr marL="0" indent="0">
              <a:buNone/>
            </a:pPr>
            <a:endParaRPr lang="en-US">
              <a:solidFill>
                <a:schemeClr val="tx2"/>
              </a:solidFill>
              <a:latin typeface="Aptos" panose="020B0004020202020204" pitchFamily="34" charset="0"/>
            </a:endParaRPr>
          </a:p>
        </p:txBody>
      </p:sp>
      <p:pic>
        <p:nvPicPr>
          <p:cNvPr id="2" name="Image 0" descr=" ">
            <a:extLst>
              <a:ext uri="{FF2B5EF4-FFF2-40B4-BE49-F238E27FC236}">
                <a16:creationId xmlns:a16="http://schemas.microsoft.com/office/drawing/2014/main" id="{20CD21AB-A1AB-1537-B925-921BDD0A74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8511" y="11897360"/>
            <a:ext cx="572105" cy="474607"/>
          </a:xfrm>
          <a:prstGeom prst="rect">
            <a:avLst/>
          </a:prstGeom>
        </p:spPr>
      </p:pic>
      <p:pic>
        <p:nvPicPr>
          <p:cNvPr id="3" name="Image 1" descr=" ">
            <a:extLst>
              <a:ext uri="{FF2B5EF4-FFF2-40B4-BE49-F238E27FC236}">
                <a16:creationId xmlns:a16="http://schemas.microsoft.com/office/drawing/2014/main" id="{D567B5DA-FE2E-AB08-0CB6-B8728D768D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09817" y="11884660"/>
            <a:ext cx="455694" cy="499002"/>
          </a:xfrm>
          <a:prstGeom prst="rect">
            <a:avLst/>
          </a:prstGeom>
        </p:spPr>
      </p:pic>
      <p:pic>
        <p:nvPicPr>
          <p:cNvPr id="4" name="Image 2" descr=" ">
            <a:extLst>
              <a:ext uri="{FF2B5EF4-FFF2-40B4-BE49-F238E27FC236}">
                <a16:creationId xmlns:a16="http://schemas.microsoft.com/office/drawing/2014/main" id="{C89B115D-7B05-C0B1-6CA5-F046853369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8881" y="11960860"/>
            <a:ext cx="346763" cy="346708"/>
          </a:xfrm>
          <a:prstGeom prst="rect">
            <a:avLst/>
          </a:prstGeom>
        </p:spPr>
      </p:pic>
      <p:pic>
        <p:nvPicPr>
          <p:cNvPr id="5" name="Image 3" descr=" ">
            <a:extLst>
              <a:ext uri="{FF2B5EF4-FFF2-40B4-BE49-F238E27FC236}">
                <a16:creationId xmlns:a16="http://schemas.microsoft.com/office/drawing/2014/main" id="{87A3FE6C-E02D-67EE-6B1E-E9428B8C93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9277" y="11897360"/>
            <a:ext cx="273605" cy="486835"/>
          </a:xfrm>
          <a:prstGeom prst="rect">
            <a:avLst/>
          </a:prstGeom>
        </p:spPr>
      </p:pic>
      <p:pic>
        <p:nvPicPr>
          <p:cNvPr id="6" name="Image 4" descr=" ">
            <a:extLst>
              <a:ext uri="{FF2B5EF4-FFF2-40B4-BE49-F238E27FC236}">
                <a16:creationId xmlns:a16="http://schemas.microsoft.com/office/drawing/2014/main" id="{F1406293-2AD3-54BA-98F7-59AF24D69B7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58898" y="11998960"/>
            <a:ext cx="486902" cy="267760"/>
          </a:xfrm>
          <a:prstGeom prst="rect">
            <a:avLst/>
          </a:prstGeom>
        </p:spPr>
      </p:pic>
      <p:pic>
        <p:nvPicPr>
          <p:cNvPr id="7" name="Image 5" descr=" ">
            <a:extLst>
              <a:ext uri="{FF2B5EF4-FFF2-40B4-BE49-F238E27FC236}">
                <a16:creationId xmlns:a16="http://schemas.microsoft.com/office/drawing/2014/main" id="{602E0323-B4B2-CFAA-3ECD-92880633AA4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930658" y="11998960"/>
            <a:ext cx="497471" cy="267760"/>
          </a:xfrm>
          <a:prstGeom prst="rect">
            <a:avLst/>
          </a:prstGeom>
        </p:spPr>
      </p:pic>
      <p:pic>
        <p:nvPicPr>
          <p:cNvPr id="8" name="Image 6" descr=" ">
            <a:extLst>
              <a:ext uri="{FF2B5EF4-FFF2-40B4-BE49-F238E27FC236}">
                <a16:creationId xmlns:a16="http://schemas.microsoft.com/office/drawing/2014/main" id="{AB3AC9FA-95DB-AF01-3DB2-F7DC4DAC98C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026842" y="11897360"/>
            <a:ext cx="267800" cy="486835"/>
          </a:xfrm>
          <a:prstGeom prst="rect">
            <a:avLst/>
          </a:prstGeom>
        </p:spPr>
      </p:pic>
      <p:pic>
        <p:nvPicPr>
          <p:cNvPr id="9" name="Image 7" descr=" ">
            <a:extLst>
              <a:ext uri="{FF2B5EF4-FFF2-40B4-BE49-F238E27FC236}">
                <a16:creationId xmlns:a16="http://schemas.microsoft.com/office/drawing/2014/main" id="{9EE8CF41-6D0F-E4F0-9DFE-EA69BA04B89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947858" y="11960860"/>
            <a:ext cx="337857" cy="346708"/>
          </a:xfrm>
          <a:prstGeom prst="rect">
            <a:avLst/>
          </a:prstGeom>
        </p:spPr>
      </p:pic>
      <p:pic>
        <p:nvPicPr>
          <p:cNvPr id="10" name="Image 8" descr=" ">
            <a:extLst>
              <a:ext uri="{FF2B5EF4-FFF2-40B4-BE49-F238E27FC236}">
                <a16:creationId xmlns:a16="http://schemas.microsoft.com/office/drawing/2014/main" id="{9CBD2659-519E-1F1C-70FF-8B086BB001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8811332" y="11897360"/>
            <a:ext cx="519301" cy="483344"/>
          </a:xfrm>
          <a:prstGeom prst="rect">
            <a:avLst/>
          </a:prstGeom>
        </p:spPr>
      </p:pic>
      <p:pic>
        <p:nvPicPr>
          <p:cNvPr id="11" name="Image 9" descr=" ">
            <a:extLst>
              <a:ext uri="{FF2B5EF4-FFF2-40B4-BE49-F238E27FC236}">
                <a16:creationId xmlns:a16="http://schemas.microsoft.com/office/drawing/2014/main" id="{A8305612-A432-F5D2-0617-26D43E65613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101118" y="10500360"/>
            <a:ext cx="486890" cy="447675"/>
          </a:xfrm>
          <a:prstGeom prst="rect">
            <a:avLst/>
          </a:prstGeom>
        </p:spPr>
      </p:pic>
      <p:pic>
        <p:nvPicPr>
          <p:cNvPr id="12" name="Image 10" descr=" ">
            <a:extLst>
              <a:ext uri="{FF2B5EF4-FFF2-40B4-BE49-F238E27FC236}">
                <a16:creationId xmlns:a16="http://schemas.microsoft.com/office/drawing/2014/main" id="{0D9DB58E-86B6-08A2-6C34-FDA072F9F8B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058229" y="10500360"/>
            <a:ext cx="558870" cy="447675"/>
          </a:xfrm>
          <a:prstGeom prst="rect">
            <a:avLst/>
          </a:prstGeom>
        </p:spPr>
      </p:pic>
      <p:pic>
        <p:nvPicPr>
          <p:cNvPr id="13" name="Image 11" descr=" ">
            <a:extLst>
              <a:ext uri="{FF2B5EF4-FFF2-40B4-BE49-F238E27FC236}">
                <a16:creationId xmlns:a16="http://schemas.microsoft.com/office/drawing/2014/main" id="{894D2455-5ECE-BD40-9EA7-664771BCA43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034107" y="10474960"/>
            <a:ext cx="476310" cy="497415"/>
          </a:xfrm>
          <a:prstGeom prst="rect">
            <a:avLst/>
          </a:prstGeom>
        </p:spPr>
      </p:pic>
      <p:pic>
        <p:nvPicPr>
          <p:cNvPr id="14" name="Image 12" descr=" ">
            <a:extLst>
              <a:ext uri="{FF2B5EF4-FFF2-40B4-BE49-F238E27FC236}">
                <a16:creationId xmlns:a16="http://schemas.microsoft.com/office/drawing/2014/main" id="{D42E9927-7378-2A6C-9C8B-9721E37ED77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990152" y="10474960"/>
            <a:ext cx="431854" cy="497415"/>
          </a:xfrm>
          <a:prstGeom prst="rect">
            <a:avLst/>
          </a:prstGeom>
        </p:spPr>
      </p:pic>
      <p:pic>
        <p:nvPicPr>
          <p:cNvPr id="15" name="Image 13" descr=" ">
            <a:extLst>
              <a:ext uri="{FF2B5EF4-FFF2-40B4-BE49-F238E27FC236}">
                <a16:creationId xmlns:a16="http://schemas.microsoft.com/office/drawing/2014/main" id="{247C1835-CAEB-5D7A-E1E3-A779A81030F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958898" y="10474960"/>
            <a:ext cx="486902" cy="497415"/>
          </a:xfrm>
          <a:prstGeom prst="rect">
            <a:avLst/>
          </a:prstGeom>
        </p:spPr>
      </p:pic>
      <p:pic>
        <p:nvPicPr>
          <p:cNvPr id="16" name="Image 14" descr=" ">
            <a:extLst>
              <a:ext uri="{FF2B5EF4-FFF2-40B4-BE49-F238E27FC236}">
                <a16:creationId xmlns:a16="http://schemas.microsoft.com/office/drawing/2014/main" id="{3D8A9718-CC6C-1BF6-46FF-9476DF8342C6}"/>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2963466" y="10474960"/>
            <a:ext cx="431854" cy="497415"/>
          </a:xfrm>
          <a:prstGeom prst="rect">
            <a:avLst/>
          </a:prstGeom>
        </p:spPr>
      </p:pic>
      <p:pic>
        <p:nvPicPr>
          <p:cNvPr id="17" name="Image 15" descr=" ">
            <a:extLst>
              <a:ext uri="{FF2B5EF4-FFF2-40B4-BE49-F238E27FC236}">
                <a16:creationId xmlns:a16="http://schemas.microsoft.com/office/drawing/2014/main" id="{49CFA1E6-061D-1237-4E6F-2987DD2A8090}"/>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4958311" y="10474960"/>
            <a:ext cx="404863" cy="490587"/>
          </a:xfrm>
          <a:prstGeom prst="rect">
            <a:avLst/>
          </a:prstGeom>
        </p:spPr>
      </p:pic>
      <p:pic>
        <p:nvPicPr>
          <p:cNvPr id="18" name="Image 16" descr=" ">
            <a:extLst>
              <a:ext uri="{FF2B5EF4-FFF2-40B4-BE49-F238E27FC236}">
                <a16:creationId xmlns:a16="http://schemas.microsoft.com/office/drawing/2014/main" id="{ACB6BE5E-64B5-E30B-579F-12429D822DFD}"/>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6850053" y="10462260"/>
            <a:ext cx="533467" cy="509966"/>
          </a:xfrm>
          <a:prstGeom prst="rect">
            <a:avLst/>
          </a:prstGeom>
        </p:spPr>
      </p:pic>
      <p:pic>
        <p:nvPicPr>
          <p:cNvPr id="19" name="Image 17" descr=" ">
            <a:extLst>
              <a:ext uri="{FF2B5EF4-FFF2-40B4-BE49-F238E27FC236}">
                <a16:creationId xmlns:a16="http://schemas.microsoft.com/office/drawing/2014/main" id="{C2FE8EB1-9693-C589-E8AD-0001D335EAC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8877916" y="10513060"/>
            <a:ext cx="386133" cy="416558"/>
          </a:xfrm>
          <a:prstGeom prst="rect">
            <a:avLst/>
          </a:prstGeom>
        </p:spPr>
      </p:pic>
      <p:pic>
        <p:nvPicPr>
          <p:cNvPr id="20" name="Image 18" descr=" ">
            <a:extLst>
              <a:ext uri="{FF2B5EF4-FFF2-40B4-BE49-F238E27FC236}">
                <a16:creationId xmlns:a16="http://schemas.microsoft.com/office/drawing/2014/main" id="{5941C46A-292A-DF16-82E6-511F532AD04E}"/>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3101118" y="3680460"/>
            <a:ext cx="486890" cy="497415"/>
          </a:xfrm>
          <a:prstGeom prst="rect">
            <a:avLst/>
          </a:prstGeom>
        </p:spPr>
      </p:pic>
      <p:pic>
        <p:nvPicPr>
          <p:cNvPr id="21" name="Image 19" descr=" ">
            <a:extLst>
              <a:ext uri="{FF2B5EF4-FFF2-40B4-BE49-F238E27FC236}">
                <a16:creationId xmlns:a16="http://schemas.microsoft.com/office/drawing/2014/main" id="{F025F30A-DCFB-0B80-58C6-1985219F22D4}"/>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2902241" y="7807960"/>
            <a:ext cx="554305" cy="323850"/>
          </a:xfrm>
          <a:prstGeom prst="rect">
            <a:avLst/>
          </a:prstGeom>
        </p:spPr>
      </p:pic>
      <p:pic>
        <p:nvPicPr>
          <p:cNvPr id="22" name="Image 20" descr=" ">
            <a:extLst>
              <a:ext uri="{FF2B5EF4-FFF2-40B4-BE49-F238E27FC236}">
                <a16:creationId xmlns:a16="http://schemas.microsoft.com/office/drawing/2014/main" id="{7A3AB6B2-6F64-2A23-6138-BF1F85195EA3}"/>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10949508" y="7757160"/>
            <a:ext cx="505682" cy="419100"/>
          </a:xfrm>
          <a:prstGeom prst="rect">
            <a:avLst/>
          </a:prstGeom>
        </p:spPr>
      </p:pic>
      <p:pic>
        <p:nvPicPr>
          <p:cNvPr id="23" name="Image 21" descr=" ">
            <a:extLst>
              <a:ext uri="{FF2B5EF4-FFF2-40B4-BE49-F238E27FC236}">
                <a16:creationId xmlns:a16="http://schemas.microsoft.com/office/drawing/2014/main" id="{A694DD5D-5BD9-4FC5-15E8-63E1CF2DD2A7}"/>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12932208" y="9154160"/>
            <a:ext cx="494370" cy="323850"/>
          </a:xfrm>
          <a:prstGeom prst="rect">
            <a:avLst/>
          </a:prstGeom>
        </p:spPr>
      </p:pic>
      <p:pic>
        <p:nvPicPr>
          <p:cNvPr id="24" name="Image 22" descr=" ">
            <a:extLst>
              <a:ext uri="{FF2B5EF4-FFF2-40B4-BE49-F238E27FC236}">
                <a16:creationId xmlns:a16="http://schemas.microsoft.com/office/drawing/2014/main" id="{F2E108FF-D47B-400B-37F3-3D48D868F4F6}"/>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14918221" y="5102860"/>
            <a:ext cx="485042" cy="419100"/>
          </a:xfrm>
          <a:prstGeom prst="rect">
            <a:avLst/>
          </a:prstGeom>
        </p:spPr>
      </p:pic>
      <p:pic>
        <p:nvPicPr>
          <p:cNvPr id="25" name="Image 23" descr=" ">
            <a:extLst>
              <a:ext uri="{FF2B5EF4-FFF2-40B4-BE49-F238E27FC236}">
                <a16:creationId xmlns:a16="http://schemas.microsoft.com/office/drawing/2014/main" id="{BD0ECC94-4B43-9E84-4FDC-CB2566629427}"/>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6902211" y="6436360"/>
            <a:ext cx="429150" cy="325543"/>
          </a:xfrm>
          <a:prstGeom prst="rect">
            <a:avLst/>
          </a:prstGeom>
        </p:spPr>
      </p:pic>
      <p:pic>
        <p:nvPicPr>
          <p:cNvPr id="26" name="Image 24" descr=" ">
            <a:extLst>
              <a:ext uri="{FF2B5EF4-FFF2-40B4-BE49-F238E27FC236}">
                <a16:creationId xmlns:a16="http://schemas.microsoft.com/office/drawing/2014/main" id="{EE3C74D7-20CF-2C00-1D80-A42DF2D2DFE0}"/>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4902741" y="6398260"/>
            <a:ext cx="516002" cy="419100"/>
          </a:xfrm>
          <a:prstGeom prst="rect">
            <a:avLst/>
          </a:prstGeom>
        </p:spPr>
      </p:pic>
      <p:pic>
        <p:nvPicPr>
          <p:cNvPr id="27" name="Image 25" descr=" ">
            <a:extLst>
              <a:ext uri="{FF2B5EF4-FFF2-40B4-BE49-F238E27FC236}">
                <a16:creationId xmlns:a16="http://schemas.microsoft.com/office/drawing/2014/main" id="{C870FB3E-F6D1-CFAE-A6A8-67F402FBB5D9}"/>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16892933" y="9141460"/>
            <a:ext cx="447706" cy="323993"/>
          </a:xfrm>
          <a:prstGeom prst="rect">
            <a:avLst/>
          </a:prstGeom>
        </p:spPr>
      </p:pic>
      <p:pic>
        <p:nvPicPr>
          <p:cNvPr id="28" name="Image 26" descr=" ">
            <a:extLst>
              <a:ext uri="{FF2B5EF4-FFF2-40B4-BE49-F238E27FC236}">
                <a16:creationId xmlns:a16="http://schemas.microsoft.com/office/drawing/2014/main" id="{36C5AC47-BABA-7CEF-C3D0-16874AAA5521}"/>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16858785" y="7757160"/>
            <a:ext cx="516002" cy="419100"/>
          </a:xfrm>
          <a:prstGeom prst="rect">
            <a:avLst/>
          </a:prstGeom>
        </p:spPr>
      </p:pic>
      <p:pic>
        <p:nvPicPr>
          <p:cNvPr id="29" name="Image 27" descr=" ">
            <a:extLst>
              <a:ext uri="{FF2B5EF4-FFF2-40B4-BE49-F238E27FC236}">
                <a16:creationId xmlns:a16="http://schemas.microsoft.com/office/drawing/2014/main" id="{2E5536EB-9EF0-8F0D-FAE0-CB864BB70E17}"/>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8972861" y="7795260"/>
            <a:ext cx="466436" cy="330634"/>
          </a:xfrm>
          <a:prstGeom prst="rect">
            <a:avLst/>
          </a:prstGeom>
        </p:spPr>
      </p:pic>
      <p:pic>
        <p:nvPicPr>
          <p:cNvPr id="30" name="Image 28" descr=" ">
            <a:extLst>
              <a:ext uri="{FF2B5EF4-FFF2-40B4-BE49-F238E27FC236}">
                <a16:creationId xmlns:a16="http://schemas.microsoft.com/office/drawing/2014/main" id="{AA381CA5-01DD-1C11-C36E-187E502EFC5C}"/>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8958398" y="6385560"/>
            <a:ext cx="495362" cy="427831"/>
          </a:xfrm>
          <a:prstGeom prst="rect">
            <a:avLst/>
          </a:prstGeom>
        </p:spPr>
      </p:pic>
      <p:pic>
        <p:nvPicPr>
          <p:cNvPr id="31" name="Image 29" descr=" ">
            <a:extLst>
              <a:ext uri="{FF2B5EF4-FFF2-40B4-BE49-F238E27FC236}">
                <a16:creationId xmlns:a16="http://schemas.microsoft.com/office/drawing/2014/main" id="{15DF6B36-CE3B-AC87-BCC5-47BA0CA0AFCF}"/>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3090532" y="9141460"/>
            <a:ext cx="508063" cy="326709"/>
          </a:xfrm>
          <a:prstGeom prst="rect">
            <a:avLst/>
          </a:prstGeom>
        </p:spPr>
      </p:pic>
      <p:pic>
        <p:nvPicPr>
          <p:cNvPr id="32" name="Image 30" descr=" ">
            <a:extLst>
              <a:ext uri="{FF2B5EF4-FFF2-40B4-BE49-F238E27FC236}">
                <a16:creationId xmlns:a16="http://schemas.microsoft.com/office/drawing/2014/main" id="{FD5D1182-6290-EBAD-3BD1-8DE33745E49C}"/>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3080025" y="7731760"/>
            <a:ext cx="529076" cy="451222"/>
          </a:xfrm>
          <a:prstGeom prst="rect">
            <a:avLst/>
          </a:prstGeom>
        </p:spPr>
      </p:pic>
      <p:pic>
        <p:nvPicPr>
          <p:cNvPr id="33" name="Image 31" descr=" ">
            <a:extLst>
              <a:ext uri="{FF2B5EF4-FFF2-40B4-BE49-F238E27FC236}">
                <a16:creationId xmlns:a16="http://schemas.microsoft.com/office/drawing/2014/main" id="{4C46D977-817E-FE49-6833-AC697ADC7064}"/>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5120931" y="5090160"/>
            <a:ext cx="433466" cy="444475"/>
          </a:xfrm>
          <a:prstGeom prst="rect">
            <a:avLst/>
          </a:prstGeom>
        </p:spPr>
      </p:pic>
      <p:pic>
        <p:nvPicPr>
          <p:cNvPr id="34" name="Image 32" descr=" ">
            <a:extLst>
              <a:ext uri="{FF2B5EF4-FFF2-40B4-BE49-F238E27FC236}">
                <a16:creationId xmlns:a16="http://schemas.microsoft.com/office/drawing/2014/main" id="{9DD58E1F-F643-2F9F-E92A-D567F5B631DA}"/>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16897560" y="5153660"/>
            <a:ext cx="438453" cy="331428"/>
          </a:xfrm>
          <a:prstGeom prst="rect">
            <a:avLst/>
          </a:prstGeom>
        </p:spPr>
      </p:pic>
      <p:pic>
        <p:nvPicPr>
          <p:cNvPr id="35" name="Image 33" descr=" ">
            <a:extLst>
              <a:ext uri="{FF2B5EF4-FFF2-40B4-BE49-F238E27FC236}">
                <a16:creationId xmlns:a16="http://schemas.microsoft.com/office/drawing/2014/main" id="{35562B9D-AF8B-FB7D-7CB0-B022774393BE}"/>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4902741" y="7744460"/>
            <a:ext cx="516002" cy="427831"/>
          </a:xfrm>
          <a:prstGeom prst="rect">
            <a:avLst/>
          </a:prstGeom>
        </p:spPr>
      </p:pic>
      <p:pic>
        <p:nvPicPr>
          <p:cNvPr id="36" name="Image 34" descr=" ">
            <a:extLst>
              <a:ext uri="{FF2B5EF4-FFF2-40B4-BE49-F238E27FC236}">
                <a16:creationId xmlns:a16="http://schemas.microsoft.com/office/drawing/2014/main" id="{23EA500C-F36A-60DC-5F4D-6871C9A79394}"/>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18833138" y="5153660"/>
            <a:ext cx="475689" cy="330597"/>
          </a:xfrm>
          <a:prstGeom prst="rect">
            <a:avLst/>
          </a:prstGeom>
        </p:spPr>
      </p:pic>
      <p:pic>
        <p:nvPicPr>
          <p:cNvPr id="37" name="Image 35" descr=" ">
            <a:extLst>
              <a:ext uri="{FF2B5EF4-FFF2-40B4-BE49-F238E27FC236}">
                <a16:creationId xmlns:a16="http://schemas.microsoft.com/office/drawing/2014/main" id="{D80CE58E-15E0-E24B-CBCB-32E053BBB226}"/>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14902741" y="9090660"/>
            <a:ext cx="516002" cy="427831"/>
          </a:xfrm>
          <a:prstGeom prst="rect">
            <a:avLst/>
          </a:prstGeom>
        </p:spPr>
      </p:pic>
      <p:pic>
        <p:nvPicPr>
          <p:cNvPr id="38" name="Image 36" descr=" ">
            <a:extLst>
              <a:ext uri="{FF2B5EF4-FFF2-40B4-BE49-F238E27FC236}">
                <a16:creationId xmlns:a16="http://schemas.microsoft.com/office/drawing/2014/main" id="{3E52AE39-6C47-D3BE-80F1-ABE2DB70B515}"/>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3101118" y="5064760"/>
            <a:ext cx="486890" cy="508000"/>
          </a:xfrm>
          <a:prstGeom prst="rect">
            <a:avLst/>
          </a:prstGeom>
        </p:spPr>
      </p:pic>
      <p:pic>
        <p:nvPicPr>
          <p:cNvPr id="39" name="Image 37" descr=" ">
            <a:extLst>
              <a:ext uri="{FF2B5EF4-FFF2-40B4-BE49-F238E27FC236}">
                <a16:creationId xmlns:a16="http://schemas.microsoft.com/office/drawing/2014/main" id="{02F7BC30-DAD8-D400-7363-42D07671BAAE}"/>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3090532" y="6347460"/>
            <a:ext cx="508063" cy="508000"/>
          </a:xfrm>
          <a:prstGeom prst="rect">
            <a:avLst/>
          </a:prstGeom>
        </p:spPr>
      </p:pic>
      <p:pic>
        <p:nvPicPr>
          <p:cNvPr id="40" name="Image 38" descr=" ">
            <a:extLst>
              <a:ext uri="{FF2B5EF4-FFF2-40B4-BE49-F238E27FC236}">
                <a16:creationId xmlns:a16="http://schemas.microsoft.com/office/drawing/2014/main" id="{C2EB700F-C540-8254-F6C8-B2ABDA8AF6E2}"/>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12935520" y="5077460"/>
            <a:ext cx="487746" cy="487679"/>
          </a:xfrm>
          <a:prstGeom prst="rect">
            <a:avLst/>
          </a:prstGeom>
        </p:spPr>
      </p:pic>
      <p:pic>
        <p:nvPicPr>
          <p:cNvPr id="41" name="Image 39" descr=" ">
            <a:extLst>
              <a:ext uri="{FF2B5EF4-FFF2-40B4-BE49-F238E27FC236}">
                <a16:creationId xmlns:a16="http://schemas.microsoft.com/office/drawing/2014/main" id="{25197B50-596A-82CE-DA14-068EB93AFE88}"/>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10948640" y="9052560"/>
            <a:ext cx="507418" cy="518158"/>
          </a:xfrm>
          <a:prstGeom prst="rect">
            <a:avLst/>
          </a:prstGeom>
        </p:spPr>
      </p:pic>
      <p:pic>
        <p:nvPicPr>
          <p:cNvPr id="42" name="Image 40" descr=" ">
            <a:extLst>
              <a:ext uri="{FF2B5EF4-FFF2-40B4-BE49-F238E27FC236}">
                <a16:creationId xmlns:a16="http://schemas.microsoft.com/office/drawing/2014/main" id="{7BB81A88-D85A-B424-F274-22977D782B7E}"/>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20726418" y="3655060"/>
            <a:ext cx="558870" cy="558800"/>
          </a:xfrm>
          <a:prstGeom prst="rect">
            <a:avLst/>
          </a:prstGeom>
        </p:spPr>
      </p:pic>
      <p:pic>
        <p:nvPicPr>
          <p:cNvPr id="43" name="Image 41" descr=" ">
            <a:extLst>
              <a:ext uri="{FF2B5EF4-FFF2-40B4-BE49-F238E27FC236}">
                <a16:creationId xmlns:a16="http://schemas.microsoft.com/office/drawing/2014/main" id="{9BD25834-D7FB-FC88-3B8D-AB75E3C4F83B}"/>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5083583" y="7744460"/>
            <a:ext cx="508163" cy="439235"/>
          </a:xfrm>
          <a:prstGeom prst="rect">
            <a:avLst/>
          </a:prstGeom>
        </p:spPr>
      </p:pic>
      <p:pic>
        <p:nvPicPr>
          <p:cNvPr id="44" name="Image 42" descr=" ">
            <a:extLst>
              <a:ext uri="{FF2B5EF4-FFF2-40B4-BE49-F238E27FC236}">
                <a16:creationId xmlns:a16="http://schemas.microsoft.com/office/drawing/2014/main" id="{9DD07866-2E2A-016C-61A7-4D0999B85614}"/>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14946403" y="3705860"/>
            <a:ext cx="428679" cy="457200"/>
          </a:xfrm>
          <a:prstGeom prst="rect">
            <a:avLst/>
          </a:prstGeom>
        </p:spPr>
      </p:pic>
      <p:pic>
        <p:nvPicPr>
          <p:cNvPr id="45" name="Image 43" descr=" ">
            <a:extLst>
              <a:ext uri="{FF2B5EF4-FFF2-40B4-BE49-F238E27FC236}">
                <a16:creationId xmlns:a16="http://schemas.microsoft.com/office/drawing/2014/main" id="{4165652C-47F3-2BF8-5ED3-2A874082B22D}"/>
              </a:ext>
            </a:extLst>
          </p:cNvPr>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8952110" y="5140960"/>
            <a:ext cx="507939" cy="355718"/>
          </a:xfrm>
          <a:prstGeom prst="rect">
            <a:avLst/>
          </a:prstGeom>
        </p:spPr>
      </p:pic>
      <p:pic>
        <p:nvPicPr>
          <p:cNvPr id="46" name="Image 44" descr=" ">
            <a:extLst>
              <a:ext uri="{FF2B5EF4-FFF2-40B4-BE49-F238E27FC236}">
                <a16:creationId xmlns:a16="http://schemas.microsoft.com/office/drawing/2014/main" id="{2D4EE92E-918A-E51B-3156-E7DC0CA327C0}"/>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0956095" y="5153660"/>
            <a:ext cx="492509" cy="321314"/>
          </a:xfrm>
          <a:prstGeom prst="rect">
            <a:avLst/>
          </a:prstGeom>
        </p:spPr>
      </p:pic>
      <p:pic>
        <p:nvPicPr>
          <p:cNvPr id="47" name="Image 45" descr=" ">
            <a:extLst>
              <a:ext uri="{FF2B5EF4-FFF2-40B4-BE49-F238E27FC236}">
                <a16:creationId xmlns:a16="http://schemas.microsoft.com/office/drawing/2014/main" id="{9A190BE2-1A9E-EAE8-5751-A90111C03F92}"/>
              </a:ext>
            </a:extLst>
          </p:cNvPr>
          <p:cNvPicPr>
            <a:picLocks noChangeAspect="1"/>
          </p:cNvPicPr>
          <p:nvPr/>
        </p:nvPicPr>
        <p:blipFill>
          <a:blip r:embed="rId93">
            <a:extLst>
              <a:ext uri="{96DAC541-7B7A-43D3-8B79-37D633B846F1}">
                <asvg:svgBlip xmlns:asvg="http://schemas.microsoft.com/office/drawing/2016/SVG/main" r:embed="rId94"/>
              </a:ext>
            </a:extLst>
          </a:blip>
          <a:stretch>
            <a:fillRect/>
          </a:stretch>
        </p:blipFill>
        <p:spPr>
          <a:xfrm>
            <a:off x="8957766" y="9090660"/>
            <a:ext cx="496627" cy="438150"/>
          </a:xfrm>
          <a:prstGeom prst="rect">
            <a:avLst/>
          </a:prstGeom>
        </p:spPr>
      </p:pic>
      <p:pic>
        <p:nvPicPr>
          <p:cNvPr id="48" name="Image 46" descr=" ">
            <a:extLst>
              <a:ext uri="{FF2B5EF4-FFF2-40B4-BE49-F238E27FC236}">
                <a16:creationId xmlns:a16="http://schemas.microsoft.com/office/drawing/2014/main" id="{8DA2A57F-A9CE-C7A9-75E9-45C3F565B365}"/>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10943232" y="6385560"/>
            <a:ext cx="518235" cy="438150"/>
          </a:xfrm>
          <a:prstGeom prst="rect">
            <a:avLst/>
          </a:prstGeom>
        </p:spPr>
      </p:pic>
      <p:pic>
        <p:nvPicPr>
          <p:cNvPr id="49" name="Image 47" descr=" ">
            <a:extLst>
              <a:ext uri="{FF2B5EF4-FFF2-40B4-BE49-F238E27FC236}">
                <a16:creationId xmlns:a16="http://schemas.microsoft.com/office/drawing/2014/main" id="{64619624-E203-3A9A-C9F1-E2EBA6E6B0AB}"/>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12925684" y="6385560"/>
            <a:ext cx="507418" cy="438150"/>
          </a:xfrm>
          <a:prstGeom prst="rect">
            <a:avLst/>
          </a:prstGeom>
        </p:spPr>
      </p:pic>
      <p:pic>
        <p:nvPicPr>
          <p:cNvPr id="50" name="Image 48" descr=" ">
            <a:extLst>
              <a:ext uri="{FF2B5EF4-FFF2-40B4-BE49-F238E27FC236}">
                <a16:creationId xmlns:a16="http://schemas.microsoft.com/office/drawing/2014/main" id="{BCDDE143-AF7D-A6B8-6B1E-0C0680BDC5F6}"/>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7048397" y="3718560"/>
            <a:ext cx="447731" cy="438150"/>
          </a:xfrm>
          <a:prstGeom prst="rect">
            <a:avLst/>
          </a:prstGeom>
        </p:spPr>
      </p:pic>
      <p:pic>
        <p:nvPicPr>
          <p:cNvPr id="51" name="Image 49" descr=" ">
            <a:extLst>
              <a:ext uri="{FF2B5EF4-FFF2-40B4-BE49-F238E27FC236}">
                <a16:creationId xmlns:a16="http://schemas.microsoft.com/office/drawing/2014/main" id="{7B31B98C-1A6C-54A5-F2D4-FA5A5F068A41}"/>
              </a:ext>
            </a:extLst>
          </p:cNvPr>
          <p:cNvPicPr>
            <a:picLocks noChangeAspect="1"/>
          </p:cNvPicPr>
          <p:nvPr/>
        </p:nvPicPr>
        <p:blipFill>
          <a:blip r:embed="rId101">
            <a:extLst>
              <a:ext uri="{96DAC541-7B7A-43D3-8B79-37D633B846F1}">
                <asvg:svgBlip xmlns:asvg="http://schemas.microsoft.com/office/drawing/2016/SVG/main" r:embed="rId102"/>
              </a:ext>
            </a:extLst>
          </a:blip>
          <a:stretch>
            <a:fillRect/>
          </a:stretch>
        </p:blipFill>
        <p:spPr>
          <a:xfrm>
            <a:off x="8957344" y="3693160"/>
            <a:ext cx="497471" cy="486835"/>
          </a:xfrm>
          <a:prstGeom prst="rect">
            <a:avLst/>
          </a:prstGeom>
        </p:spPr>
      </p:pic>
      <p:pic>
        <p:nvPicPr>
          <p:cNvPr id="52" name="Image 50" descr=" ">
            <a:extLst>
              <a:ext uri="{FF2B5EF4-FFF2-40B4-BE49-F238E27FC236}">
                <a16:creationId xmlns:a16="http://schemas.microsoft.com/office/drawing/2014/main" id="{2E53C0A3-9CA5-C0BA-24E1-C3DD0FDB9483}"/>
              </a:ext>
            </a:extLst>
          </p:cNvPr>
          <p:cNvPicPr>
            <a:picLocks noChangeAspect="1"/>
          </p:cNvPicPr>
          <p:nvPr/>
        </p:nvPicPr>
        <p:blipFill>
          <a:blip r:embed="rId103">
            <a:extLst>
              <a:ext uri="{96DAC541-7B7A-43D3-8B79-37D633B846F1}">
                <asvg:svgBlip xmlns:asvg="http://schemas.microsoft.com/office/drawing/2016/SVG/main" r:embed="rId104"/>
              </a:ext>
            </a:extLst>
          </a:blip>
          <a:stretch>
            <a:fillRect/>
          </a:stretch>
        </p:blipFill>
        <p:spPr>
          <a:xfrm>
            <a:off x="5101382" y="9090660"/>
            <a:ext cx="472564" cy="438187"/>
          </a:xfrm>
          <a:prstGeom prst="rect">
            <a:avLst/>
          </a:prstGeom>
        </p:spPr>
      </p:pic>
      <p:pic>
        <p:nvPicPr>
          <p:cNvPr id="127" name="Image 51" descr=" ">
            <a:extLst>
              <a:ext uri="{FF2B5EF4-FFF2-40B4-BE49-F238E27FC236}">
                <a16:creationId xmlns:a16="http://schemas.microsoft.com/office/drawing/2014/main" id="{5AA618EE-0C0C-10ED-21C2-AF9C862BBE3F}"/>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10978484" y="3693160"/>
            <a:ext cx="447731" cy="486835"/>
          </a:xfrm>
          <a:prstGeom prst="rect">
            <a:avLst/>
          </a:prstGeom>
        </p:spPr>
      </p:pic>
      <p:pic>
        <p:nvPicPr>
          <p:cNvPr id="128" name="Image 52" descr=" ">
            <a:extLst>
              <a:ext uri="{FF2B5EF4-FFF2-40B4-BE49-F238E27FC236}">
                <a16:creationId xmlns:a16="http://schemas.microsoft.com/office/drawing/2014/main" id="{932AAF9C-B84C-86A5-8F85-D22F2EBC57FB}"/>
              </a:ext>
            </a:extLst>
          </p:cNvPr>
          <p:cNvPicPr>
            <a:picLocks noChangeAspect="1"/>
          </p:cNvPicPr>
          <p:nvPr/>
        </p:nvPicPr>
        <p:blipFill>
          <a:blip r:embed="rId107">
            <a:extLst>
              <a:ext uri="{96DAC541-7B7A-43D3-8B79-37D633B846F1}">
                <asvg:svgBlip xmlns:asvg="http://schemas.microsoft.com/office/drawing/2016/SVG/main" r:embed="rId108"/>
              </a:ext>
            </a:extLst>
          </a:blip>
          <a:stretch>
            <a:fillRect/>
          </a:stretch>
        </p:blipFill>
        <p:spPr>
          <a:xfrm>
            <a:off x="12935942" y="3718560"/>
            <a:ext cx="486902" cy="438162"/>
          </a:xfrm>
          <a:prstGeom prst="rect">
            <a:avLst/>
          </a:prstGeom>
        </p:spPr>
      </p:pic>
      <p:pic>
        <p:nvPicPr>
          <p:cNvPr id="129" name="Image 53" descr=" ">
            <a:extLst>
              <a:ext uri="{FF2B5EF4-FFF2-40B4-BE49-F238E27FC236}">
                <a16:creationId xmlns:a16="http://schemas.microsoft.com/office/drawing/2014/main" id="{C1D7E1F9-6096-3EBC-9B3D-E178BC4B8E67}"/>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5094250" y="3693160"/>
            <a:ext cx="486828" cy="486420"/>
          </a:xfrm>
          <a:prstGeom prst="rect">
            <a:avLst/>
          </a:prstGeom>
        </p:spPr>
      </p:pic>
      <p:pic>
        <p:nvPicPr>
          <p:cNvPr id="130" name="Image 54" descr=" ">
            <a:extLst>
              <a:ext uri="{FF2B5EF4-FFF2-40B4-BE49-F238E27FC236}">
                <a16:creationId xmlns:a16="http://schemas.microsoft.com/office/drawing/2014/main" id="{F3FBC8C8-0F22-F67E-34B2-AF47D48A0A43}"/>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7008692" y="7744460"/>
            <a:ext cx="527141" cy="444506"/>
          </a:xfrm>
          <a:prstGeom prst="rect">
            <a:avLst/>
          </a:prstGeom>
        </p:spPr>
      </p:pic>
      <p:pic>
        <p:nvPicPr>
          <p:cNvPr id="131" name="Image 55" descr=" ">
            <a:extLst>
              <a:ext uri="{FF2B5EF4-FFF2-40B4-BE49-F238E27FC236}">
                <a16:creationId xmlns:a16="http://schemas.microsoft.com/office/drawing/2014/main" id="{AA54C8C2-4FA3-942F-FB6B-3658E4FB1A57}"/>
              </a:ext>
            </a:extLst>
          </p:cNvPr>
          <p:cNvPicPr>
            <a:picLocks noChangeAspect="1"/>
          </p:cNvPicPr>
          <p:nvPr/>
        </p:nvPicPr>
        <p:blipFill>
          <a:blip r:embed="rId113">
            <a:extLst>
              <a:ext uri="{96DAC541-7B7A-43D3-8B79-37D633B846F1}">
                <asvg:svgBlip xmlns:asvg="http://schemas.microsoft.com/office/drawing/2016/SVG/main" r:embed="rId114"/>
              </a:ext>
            </a:extLst>
          </a:blip>
          <a:stretch>
            <a:fillRect/>
          </a:stretch>
        </p:blipFill>
        <p:spPr>
          <a:xfrm>
            <a:off x="7067945" y="6360160"/>
            <a:ext cx="408634" cy="495300"/>
          </a:xfrm>
          <a:prstGeom prst="rect">
            <a:avLst/>
          </a:prstGeom>
        </p:spPr>
      </p:pic>
      <p:pic>
        <p:nvPicPr>
          <p:cNvPr id="132" name="Image 56" descr=" ">
            <a:extLst>
              <a:ext uri="{FF2B5EF4-FFF2-40B4-BE49-F238E27FC236}">
                <a16:creationId xmlns:a16="http://schemas.microsoft.com/office/drawing/2014/main" id="{E562ED5D-FFE6-7E40-23D3-3AD491224179}"/>
              </a:ext>
            </a:extLst>
          </p:cNvPr>
          <p:cNvPicPr>
            <a:picLocks noChangeAspect="1"/>
          </p:cNvPicPr>
          <p:nvPr/>
        </p:nvPicPr>
        <p:blipFill>
          <a:blip r:embed="rId115">
            <a:extLst>
              <a:ext uri="{96DAC541-7B7A-43D3-8B79-37D633B846F1}">
                <asvg:svgBlip xmlns:asvg="http://schemas.microsoft.com/office/drawing/2016/SVG/main" r:embed="rId116"/>
              </a:ext>
            </a:extLst>
          </a:blip>
          <a:stretch>
            <a:fillRect/>
          </a:stretch>
        </p:blipFill>
        <p:spPr>
          <a:xfrm>
            <a:off x="16862730" y="3756660"/>
            <a:ext cx="508113" cy="355600"/>
          </a:xfrm>
          <a:prstGeom prst="rect">
            <a:avLst/>
          </a:prstGeom>
        </p:spPr>
      </p:pic>
      <p:pic>
        <p:nvPicPr>
          <p:cNvPr id="133" name="Image 57" descr=" ">
            <a:extLst>
              <a:ext uri="{FF2B5EF4-FFF2-40B4-BE49-F238E27FC236}">
                <a16:creationId xmlns:a16="http://schemas.microsoft.com/office/drawing/2014/main" id="{F126DE2C-54CE-AD97-6731-BDE6C4A28C89}"/>
              </a:ext>
            </a:extLst>
          </p:cNvPr>
          <p:cNvPicPr>
            <a:picLocks noChangeAspect="1"/>
          </p:cNvPicPr>
          <p:nvPr/>
        </p:nvPicPr>
        <p:blipFill>
          <a:blip r:embed="rId117">
            <a:extLst>
              <a:ext uri="{96DAC541-7B7A-43D3-8B79-37D633B846F1}">
                <asvg:svgBlip xmlns:asvg="http://schemas.microsoft.com/office/drawing/2016/SVG/main" r:embed="rId118"/>
              </a:ext>
            </a:extLst>
          </a:blip>
          <a:stretch>
            <a:fillRect/>
          </a:stretch>
        </p:blipFill>
        <p:spPr>
          <a:xfrm>
            <a:off x="20762402" y="10462260"/>
            <a:ext cx="486902" cy="508000"/>
          </a:xfrm>
          <a:prstGeom prst="rect">
            <a:avLst/>
          </a:prstGeom>
        </p:spPr>
      </p:pic>
      <p:pic>
        <p:nvPicPr>
          <p:cNvPr id="134" name="Image 58" descr=" ">
            <a:extLst>
              <a:ext uri="{FF2B5EF4-FFF2-40B4-BE49-F238E27FC236}">
                <a16:creationId xmlns:a16="http://schemas.microsoft.com/office/drawing/2014/main" id="{2FF1BDFF-8476-A738-1B8C-EA4957238EE1}"/>
              </a:ext>
            </a:extLst>
          </p:cNvPr>
          <p:cNvPicPr>
            <a:picLocks noChangeAspect="1"/>
          </p:cNvPicPr>
          <p:nvPr/>
        </p:nvPicPr>
        <p:blipFill>
          <a:blip r:embed="rId119">
            <a:extLst>
              <a:ext uri="{96DAC541-7B7A-43D3-8B79-37D633B846F1}">
                <asvg:svgBlip xmlns:asvg="http://schemas.microsoft.com/office/drawing/2016/SVG/main" r:embed="rId120"/>
              </a:ext>
            </a:extLst>
          </a:blip>
          <a:stretch>
            <a:fillRect/>
          </a:stretch>
        </p:blipFill>
        <p:spPr>
          <a:xfrm>
            <a:off x="20751822" y="11884660"/>
            <a:ext cx="508063" cy="508000"/>
          </a:xfrm>
          <a:prstGeom prst="rect">
            <a:avLst/>
          </a:prstGeom>
        </p:spPr>
      </p:pic>
      <p:pic>
        <p:nvPicPr>
          <p:cNvPr id="135" name="Image 59" descr=" ">
            <a:extLst>
              <a:ext uri="{FF2B5EF4-FFF2-40B4-BE49-F238E27FC236}">
                <a16:creationId xmlns:a16="http://schemas.microsoft.com/office/drawing/2014/main" id="{103A36D9-C33B-B390-C672-7186C67CA3C5}"/>
              </a:ext>
            </a:extLst>
          </p:cNvPr>
          <p:cNvPicPr>
            <a:picLocks noChangeAspect="1"/>
          </p:cNvPicPr>
          <p:nvPr/>
        </p:nvPicPr>
        <p:blipFill>
          <a:blip r:embed="rId121">
            <a:extLst>
              <a:ext uri="{96DAC541-7B7A-43D3-8B79-37D633B846F1}">
                <asvg:svgBlip xmlns:asvg="http://schemas.microsoft.com/office/drawing/2016/SVG/main" r:embed="rId122"/>
              </a:ext>
            </a:extLst>
          </a:blip>
          <a:stretch>
            <a:fillRect/>
          </a:stretch>
        </p:blipFill>
        <p:spPr>
          <a:xfrm>
            <a:off x="7024408" y="9052560"/>
            <a:ext cx="495709" cy="523832"/>
          </a:xfrm>
          <a:prstGeom prst="rect">
            <a:avLst/>
          </a:prstGeom>
        </p:spPr>
      </p:pic>
      <p:pic>
        <p:nvPicPr>
          <p:cNvPr id="136" name="Image 60" descr=" ">
            <a:extLst>
              <a:ext uri="{FF2B5EF4-FFF2-40B4-BE49-F238E27FC236}">
                <a16:creationId xmlns:a16="http://schemas.microsoft.com/office/drawing/2014/main" id="{3934AB54-B28B-04B2-FB03-E44AEA23791E}"/>
              </a:ext>
            </a:extLst>
          </p:cNvPr>
          <p:cNvPicPr>
            <a:picLocks noChangeAspect="1"/>
          </p:cNvPicPr>
          <p:nvPr/>
        </p:nvPicPr>
        <p:blipFill>
          <a:blip r:embed="rId123">
            <a:extLst>
              <a:ext uri="{96DAC541-7B7A-43D3-8B79-37D633B846F1}">
                <asvg:svgBlip xmlns:asvg="http://schemas.microsoft.com/office/drawing/2016/SVG/main" r:embed="rId124"/>
              </a:ext>
            </a:extLst>
          </a:blip>
          <a:stretch>
            <a:fillRect/>
          </a:stretch>
        </p:blipFill>
        <p:spPr>
          <a:xfrm>
            <a:off x="18867757" y="3680460"/>
            <a:ext cx="406451" cy="508000"/>
          </a:xfrm>
          <a:prstGeom prst="rect">
            <a:avLst/>
          </a:prstGeom>
        </p:spPr>
      </p:pic>
      <p:pic>
        <p:nvPicPr>
          <p:cNvPr id="137" name="Image 61" descr=" ">
            <a:extLst>
              <a:ext uri="{FF2B5EF4-FFF2-40B4-BE49-F238E27FC236}">
                <a16:creationId xmlns:a16="http://schemas.microsoft.com/office/drawing/2014/main" id="{D3C58388-FA73-A768-E205-0672FF92926A}"/>
              </a:ext>
            </a:extLst>
          </p:cNvPr>
          <p:cNvPicPr>
            <a:picLocks noChangeAspect="1"/>
          </p:cNvPicPr>
          <p:nvPr/>
        </p:nvPicPr>
        <p:blipFill>
          <a:blip r:embed="rId125">
            <a:extLst>
              <a:ext uri="{96DAC541-7B7A-43D3-8B79-37D633B846F1}">
                <asvg:svgBlip xmlns:asvg="http://schemas.microsoft.com/office/drawing/2016/SVG/main" r:embed="rId126"/>
              </a:ext>
            </a:extLst>
          </a:blip>
          <a:stretch>
            <a:fillRect/>
          </a:stretch>
        </p:blipFill>
        <p:spPr>
          <a:xfrm>
            <a:off x="7047070" y="5077460"/>
            <a:ext cx="450385" cy="469900"/>
          </a:xfrm>
          <a:prstGeom prst="rect">
            <a:avLst/>
          </a:prstGeom>
        </p:spPr>
      </p:pic>
      <p:pic>
        <p:nvPicPr>
          <p:cNvPr id="138" name="Image 62" descr=" ">
            <a:extLst>
              <a:ext uri="{FF2B5EF4-FFF2-40B4-BE49-F238E27FC236}">
                <a16:creationId xmlns:a16="http://schemas.microsoft.com/office/drawing/2014/main" id="{1812FB8A-2BE3-06BB-7568-9B245579C04F}"/>
              </a:ext>
            </a:extLst>
          </p:cNvPr>
          <p:cNvPicPr>
            <a:picLocks noChangeAspect="1"/>
          </p:cNvPicPr>
          <p:nvPr/>
        </p:nvPicPr>
        <p:blipFill>
          <a:blip r:embed="rId127">
            <a:extLst>
              <a:ext uri="{96DAC541-7B7A-43D3-8B79-37D633B846F1}">
                <asvg:svgBlip xmlns:asvg="http://schemas.microsoft.com/office/drawing/2016/SVG/main" r:embed="rId128"/>
              </a:ext>
            </a:extLst>
          </a:blip>
          <a:stretch>
            <a:fillRect/>
          </a:stretch>
        </p:blipFill>
        <p:spPr>
          <a:xfrm>
            <a:off x="5112472" y="6385560"/>
            <a:ext cx="450385" cy="440531"/>
          </a:xfrm>
          <a:prstGeom prst="rect">
            <a:avLst/>
          </a:prstGeom>
        </p:spPr>
      </p:pic>
      <p:pic>
        <p:nvPicPr>
          <p:cNvPr id="139" name="Image 63" descr=" ">
            <a:extLst>
              <a:ext uri="{FF2B5EF4-FFF2-40B4-BE49-F238E27FC236}">
                <a16:creationId xmlns:a16="http://schemas.microsoft.com/office/drawing/2014/main" id="{716ADF27-FFD5-8581-689D-F4AE17ED4774}"/>
              </a:ext>
            </a:extLst>
          </p:cNvPr>
          <p:cNvPicPr>
            <a:picLocks noChangeAspect="1"/>
          </p:cNvPicPr>
          <p:nvPr/>
        </p:nvPicPr>
        <p:blipFill>
          <a:blip r:embed="rId129">
            <a:extLst>
              <a:ext uri="{96DAC541-7B7A-43D3-8B79-37D633B846F1}">
                <asvg:svgBlip xmlns:asvg="http://schemas.microsoft.com/office/drawing/2016/SVG/main" r:embed="rId130"/>
              </a:ext>
            </a:extLst>
          </a:blip>
          <a:stretch>
            <a:fillRect/>
          </a:stretch>
        </p:blipFill>
        <p:spPr>
          <a:xfrm>
            <a:off x="18827531" y="6410960"/>
            <a:ext cx="486902" cy="389465"/>
          </a:xfrm>
          <a:prstGeom prst="rect">
            <a:avLst/>
          </a:prstGeom>
        </p:spPr>
      </p:pic>
      <p:pic>
        <p:nvPicPr>
          <p:cNvPr id="140" name="Image 64" descr=" ">
            <a:extLst>
              <a:ext uri="{FF2B5EF4-FFF2-40B4-BE49-F238E27FC236}">
                <a16:creationId xmlns:a16="http://schemas.microsoft.com/office/drawing/2014/main" id="{D314B188-8C51-FF42-1D61-73CC11B1582E}"/>
              </a:ext>
            </a:extLst>
          </p:cNvPr>
          <p:cNvPicPr>
            <a:picLocks noChangeAspect="1"/>
          </p:cNvPicPr>
          <p:nvPr/>
        </p:nvPicPr>
        <p:blipFill>
          <a:blip r:embed="rId131">
            <a:extLst>
              <a:ext uri="{96DAC541-7B7A-43D3-8B79-37D633B846F1}">
                <asvg:svgBlip xmlns:asvg="http://schemas.microsoft.com/office/drawing/2016/SVG/main" r:embed="rId132"/>
              </a:ext>
            </a:extLst>
          </a:blip>
          <a:stretch>
            <a:fillRect/>
          </a:stretch>
        </p:blipFill>
        <p:spPr>
          <a:xfrm>
            <a:off x="20762402" y="7719060"/>
            <a:ext cx="486902" cy="486835"/>
          </a:xfrm>
          <a:prstGeom prst="rect">
            <a:avLst/>
          </a:prstGeom>
        </p:spPr>
      </p:pic>
      <p:pic>
        <p:nvPicPr>
          <p:cNvPr id="141" name="Image 65" descr=" ">
            <a:extLst>
              <a:ext uri="{FF2B5EF4-FFF2-40B4-BE49-F238E27FC236}">
                <a16:creationId xmlns:a16="http://schemas.microsoft.com/office/drawing/2014/main" id="{C2030BF2-6F89-DFF1-E510-5BB6B6AAA143}"/>
              </a:ext>
            </a:extLst>
          </p:cNvPr>
          <p:cNvPicPr>
            <a:picLocks noChangeAspect="1"/>
          </p:cNvPicPr>
          <p:nvPr/>
        </p:nvPicPr>
        <p:blipFill>
          <a:blip r:embed="rId133">
            <a:extLst>
              <a:ext uri="{96DAC541-7B7A-43D3-8B79-37D633B846F1}">
                <asvg:svgBlip xmlns:asvg="http://schemas.microsoft.com/office/drawing/2016/SVG/main" r:embed="rId134"/>
              </a:ext>
            </a:extLst>
          </a:blip>
          <a:stretch>
            <a:fillRect/>
          </a:stretch>
        </p:blipFill>
        <p:spPr>
          <a:xfrm>
            <a:off x="18876229" y="7719060"/>
            <a:ext cx="389507" cy="486749"/>
          </a:xfrm>
          <a:prstGeom prst="rect">
            <a:avLst/>
          </a:prstGeom>
        </p:spPr>
      </p:pic>
      <p:pic>
        <p:nvPicPr>
          <p:cNvPr id="142" name="Image 66" descr=" ">
            <a:extLst>
              <a:ext uri="{FF2B5EF4-FFF2-40B4-BE49-F238E27FC236}">
                <a16:creationId xmlns:a16="http://schemas.microsoft.com/office/drawing/2014/main" id="{CD1609FD-1280-60C6-EBD0-027115242F94}"/>
              </a:ext>
            </a:extLst>
          </p:cNvPr>
          <p:cNvPicPr>
            <a:picLocks noChangeAspect="1"/>
          </p:cNvPicPr>
          <p:nvPr/>
        </p:nvPicPr>
        <p:blipFill>
          <a:blip r:embed="rId135">
            <a:extLst>
              <a:ext uri="{96DAC541-7B7A-43D3-8B79-37D633B846F1}">
                <asvg:svgBlip xmlns:asvg="http://schemas.microsoft.com/office/drawing/2016/SVG/main" r:embed="rId136"/>
              </a:ext>
            </a:extLst>
          </a:blip>
          <a:stretch>
            <a:fillRect/>
          </a:stretch>
        </p:blipFill>
        <p:spPr>
          <a:xfrm>
            <a:off x="20884134" y="6398260"/>
            <a:ext cx="243439" cy="419894"/>
          </a:xfrm>
          <a:prstGeom prst="rect">
            <a:avLst/>
          </a:prstGeom>
        </p:spPr>
      </p:pic>
      <p:pic>
        <p:nvPicPr>
          <p:cNvPr id="143" name="Image 67" descr=" ">
            <a:extLst>
              <a:ext uri="{FF2B5EF4-FFF2-40B4-BE49-F238E27FC236}">
                <a16:creationId xmlns:a16="http://schemas.microsoft.com/office/drawing/2014/main" id="{871DB092-A79E-A9C3-C2DF-7756A28472C0}"/>
              </a:ext>
            </a:extLst>
          </p:cNvPr>
          <p:cNvPicPr>
            <a:picLocks noChangeAspect="1"/>
          </p:cNvPicPr>
          <p:nvPr/>
        </p:nvPicPr>
        <p:blipFill>
          <a:blip r:embed="rId137">
            <a:extLst>
              <a:ext uri="{96DAC541-7B7A-43D3-8B79-37D633B846F1}">
                <asvg:svgBlip xmlns:asvg="http://schemas.microsoft.com/office/drawing/2016/SVG/main" r:embed="rId138"/>
              </a:ext>
            </a:extLst>
          </a:blip>
          <a:stretch>
            <a:fillRect/>
          </a:stretch>
        </p:blipFill>
        <p:spPr>
          <a:xfrm>
            <a:off x="18827568" y="9090660"/>
            <a:ext cx="486828" cy="450354"/>
          </a:xfrm>
          <a:prstGeom prst="rect">
            <a:avLst/>
          </a:prstGeom>
        </p:spPr>
      </p:pic>
      <p:pic>
        <p:nvPicPr>
          <p:cNvPr id="144" name="Image 68" descr=" ">
            <a:extLst>
              <a:ext uri="{FF2B5EF4-FFF2-40B4-BE49-F238E27FC236}">
                <a16:creationId xmlns:a16="http://schemas.microsoft.com/office/drawing/2014/main" id="{829FAFDE-CF22-CE9B-F809-E0FE9EFDD2B7}"/>
              </a:ext>
            </a:extLst>
          </p:cNvPr>
          <p:cNvPicPr>
            <a:picLocks noChangeAspect="1"/>
          </p:cNvPicPr>
          <p:nvPr/>
        </p:nvPicPr>
        <p:blipFill>
          <a:blip r:embed="rId139">
            <a:extLst>
              <a:ext uri="{96DAC541-7B7A-43D3-8B79-37D633B846F1}">
                <asvg:svgBlip xmlns:asvg="http://schemas.microsoft.com/office/drawing/2016/SVG/main" r:embed="rId140"/>
              </a:ext>
            </a:extLst>
          </a:blip>
          <a:stretch>
            <a:fillRect/>
          </a:stretch>
        </p:blipFill>
        <p:spPr>
          <a:xfrm>
            <a:off x="20783575" y="5026660"/>
            <a:ext cx="444556" cy="444500"/>
          </a:xfrm>
          <a:prstGeom prst="rect">
            <a:avLst/>
          </a:prstGeom>
        </p:spPr>
      </p:pic>
      <p:pic>
        <p:nvPicPr>
          <p:cNvPr id="145" name="Image 69" descr=" ">
            <a:extLst>
              <a:ext uri="{FF2B5EF4-FFF2-40B4-BE49-F238E27FC236}">
                <a16:creationId xmlns:a16="http://schemas.microsoft.com/office/drawing/2014/main" id="{2A6760C2-778B-82E2-C823-DAF7520477A5}"/>
              </a:ext>
            </a:extLst>
          </p:cNvPr>
          <p:cNvPicPr>
            <a:picLocks noChangeAspect="1"/>
          </p:cNvPicPr>
          <p:nvPr/>
        </p:nvPicPr>
        <p:blipFill>
          <a:blip r:embed="rId141">
            <a:extLst>
              <a:ext uri="{96DAC541-7B7A-43D3-8B79-37D633B846F1}">
                <asvg:svgBlip xmlns:asvg="http://schemas.microsoft.com/office/drawing/2016/SVG/main" r:embed="rId142"/>
              </a:ext>
            </a:extLst>
          </a:blip>
          <a:stretch>
            <a:fillRect/>
          </a:stretch>
        </p:blipFill>
        <p:spPr>
          <a:xfrm>
            <a:off x="20751822" y="9090660"/>
            <a:ext cx="508063" cy="431800"/>
          </a:xfrm>
          <a:prstGeom prst="rect">
            <a:avLst/>
          </a:prstGeom>
        </p:spPr>
      </p:pic>
      <p:sp>
        <p:nvSpPr>
          <p:cNvPr id="146" name="Text Placeholder 3">
            <a:extLst>
              <a:ext uri="{FF2B5EF4-FFF2-40B4-BE49-F238E27FC236}">
                <a16:creationId xmlns:a16="http://schemas.microsoft.com/office/drawing/2014/main" id="{F5BE204C-3ED2-E9ED-A6FD-AB75C8FB094E}"/>
              </a:ext>
            </a:extLst>
          </p:cNvPr>
          <p:cNvSpPr txBox="1">
            <a:spLocks/>
          </p:cNvSpPr>
          <p:nvPr/>
        </p:nvSpPr>
        <p:spPr>
          <a:xfrm>
            <a:off x="19020996" y="2518572"/>
            <a:ext cx="2407116" cy="42088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400" kern="0" spc="-48">
                <a:solidFill>
                  <a:schemeClr val="tx2"/>
                </a:solidFill>
                <a:latin typeface="Aptos" panose="020B0004020202020204" pitchFamily="34" charset="0"/>
                <a:hlinkClick r:id="rId143">
                  <a:extLst>
                    <a:ext uri="{A12FA001-AC4F-418D-AE19-62706E023703}">
                      <ahyp:hlinkClr xmlns:ahyp="http://schemas.microsoft.com/office/drawing/2018/hyperlinkcolor" val="tx"/>
                    </a:ext>
                  </a:extLst>
                </a:hlinkClick>
              </a:rPr>
              <a:t>Get more icons</a:t>
            </a:r>
            <a:endParaRPr lang="en-US">
              <a:solidFill>
                <a:schemeClr val="tx2"/>
              </a:solidFill>
              <a:latin typeface="Aptos" panose="020B0004020202020204" pitchFamily="34" charset="0"/>
            </a:endParaRPr>
          </a:p>
        </p:txBody>
      </p:sp>
    </p:spTree>
    <p:extLst>
      <p:ext uri="{BB962C8B-B14F-4D97-AF65-F5344CB8AC3E}">
        <p14:creationId xmlns:p14="http://schemas.microsoft.com/office/powerpoint/2010/main" val="24133708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F2D443-CCBA-F493-BB9C-5979025923DF}"/>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3E57981F-227E-29FE-3B14-7FCCEA312221}"/>
              </a:ext>
            </a:extLst>
          </p:cNvPr>
          <p:cNvSpPr>
            <a:spLocks noGrp="1"/>
          </p:cNvSpPr>
          <p:nvPr>
            <p:ph type="body" sz="quarter" idx="11"/>
          </p:nvPr>
        </p:nvSpPr>
        <p:spPr/>
        <p:txBody>
          <a:bodyPr/>
          <a:lstStyle/>
          <a:p>
            <a:r>
              <a:rPr lang="en-US">
                <a:solidFill>
                  <a:srgbClr val="969696"/>
                </a:solidFill>
              </a:rPr>
              <a:t>Subtitle</a:t>
            </a:r>
          </a:p>
        </p:txBody>
      </p:sp>
    </p:spTree>
    <p:extLst>
      <p:ext uri="{BB962C8B-B14F-4D97-AF65-F5344CB8AC3E}">
        <p14:creationId xmlns:p14="http://schemas.microsoft.com/office/powerpoint/2010/main" val="3345922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2DECB-7494-DDB3-F9DC-7A07422A67B5}"/>
            </a:ext>
          </a:extLst>
        </p:cNvPr>
        <p:cNvGrpSpPr/>
        <p:nvPr/>
      </p:nvGrpSpPr>
      <p:grpSpPr>
        <a:xfrm>
          <a:off x="0" y="0"/>
          <a:ext cx="0" cy="0"/>
          <a:chOff x="0" y="0"/>
          <a:chExt cx="0" cy="0"/>
        </a:xfrm>
      </p:grpSpPr>
      <p:sp>
        <p:nvSpPr>
          <p:cNvPr id="3" name="Text 7">
            <a:extLst>
              <a:ext uri="{FF2B5EF4-FFF2-40B4-BE49-F238E27FC236}">
                <a16:creationId xmlns:a16="http://schemas.microsoft.com/office/drawing/2014/main" id="{0B194D9E-5BE9-0F0E-982D-0ADB2439CA0C}"/>
              </a:ext>
            </a:extLst>
          </p:cNvPr>
          <p:cNvSpPr/>
          <p:nvPr/>
        </p:nvSpPr>
        <p:spPr>
          <a:xfrm>
            <a:off x="1042867" y="1092194"/>
            <a:ext cx="20286507" cy="1794933"/>
          </a:xfrm>
          <a:prstGeom prst="rect">
            <a:avLst/>
          </a:prstGeom>
          <a:noFill/>
          <a:ln/>
        </p:spPr>
        <p:style>
          <a:lnRef idx="0">
            <a:scrgbClr r="0" g="0" b="0"/>
          </a:lnRef>
          <a:fillRef idx="0">
            <a:scrgbClr r="0" g="0" b="0"/>
          </a:fillRef>
          <a:effectRef idx="0">
            <a:scrgbClr r="0" g="0" b="0"/>
          </a:effectRef>
          <a:fontRef idx="major"/>
        </p:style>
        <p:txBody>
          <a:bodyPr wrap="square" lIns="0" tIns="0" rIns="0" bIns="0"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indent="0">
              <a:buNone/>
            </a:pPr>
            <a:r>
              <a:rPr lang="en-US" sz="10000" dirty="0">
                <a:solidFill>
                  <a:schemeClr val="bg1"/>
                </a:solidFill>
                <a:latin typeface="Poppins" pitchFamily="2" charset="77"/>
              </a:rPr>
              <a:t>Passkeys </a:t>
            </a:r>
            <a:r>
              <a:rPr lang="en-US" sz="10000" dirty="0" err="1">
                <a:solidFill>
                  <a:schemeClr val="bg1"/>
                </a:solidFill>
                <a:latin typeface="Poppins" pitchFamily="2" charset="77"/>
              </a:rPr>
              <a:t>en</a:t>
            </a:r>
            <a:r>
              <a:rPr lang="en-US" sz="10000" dirty="0">
                <a:solidFill>
                  <a:schemeClr val="bg1"/>
                </a:solidFill>
                <a:latin typeface="Poppins" pitchFamily="2" charset="77"/>
              </a:rPr>
              <a:t> .NET</a:t>
            </a:r>
          </a:p>
        </p:txBody>
      </p:sp>
    </p:spTree>
    <p:extLst>
      <p:ext uri="{BB962C8B-B14F-4D97-AF65-F5344CB8AC3E}">
        <p14:creationId xmlns:p14="http://schemas.microsoft.com/office/powerpoint/2010/main" val="38489668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D0409-E69B-0710-F283-85C29AE65DC4}"/>
            </a:ext>
          </a:extLst>
        </p:cNvPr>
        <p:cNvGrpSpPr/>
        <p:nvPr/>
      </p:nvGrpSpPr>
      <p:grpSpPr>
        <a:xfrm>
          <a:off x="0" y="0"/>
          <a:ext cx="0" cy="0"/>
          <a:chOff x="0" y="0"/>
          <a:chExt cx="0" cy="0"/>
        </a:xfrm>
      </p:grpSpPr>
    </p:spTree>
    <p:extLst>
      <p:ext uri="{BB962C8B-B14F-4D97-AF65-F5344CB8AC3E}">
        <p14:creationId xmlns:p14="http://schemas.microsoft.com/office/powerpoint/2010/main" val="1597847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F9AE82-AE13-BDBB-0884-FE7ECAA45FB7}"/>
              </a:ext>
            </a:extLst>
          </p:cNvPr>
          <p:cNvSpPr>
            <a:spLocks noGrp="1"/>
          </p:cNvSpPr>
          <p:nvPr>
            <p:ph type="body" sz="quarter" idx="15"/>
          </p:nvPr>
        </p:nvSpPr>
        <p:spPr>
          <a:xfrm>
            <a:off x="1083509" y="1093883"/>
            <a:ext cx="7010400" cy="635000"/>
          </a:xfrm>
        </p:spPr>
        <p:txBody>
          <a:bodyPr/>
          <a:lstStyle/>
          <a:p>
            <a:r>
              <a:rPr lang="en-US" b="1"/>
              <a:t>Demo title</a:t>
            </a:r>
          </a:p>
        </p:txBody>
      </p:sp>
      <p:sp>
        <p:nvSpPr>
          <p:cNvPr id="3" name="Media Placeholder 2">
            <a:extLst>
              <a:ext uri="{FF2B5EF4-FFF2-40B4-BE49-F238E27FC236}">
                <a16:creationId xmlns:a16="http://schemas.microsoft.com/office/drawing/2014/main" id="{191A5CB4-1BF3-F3F8-C87A-4D8B1582BB1E}"/>
              </a:ext>
            </a:extLst>
          </p:cNvPr>
          <p:cNvSpPr>
            <a:spLocks noGrp="1"/>
          </p:cNvSpPr>
          <p:nvPr>
            <p:ph type="media" sz="quarter" idx="40"/>
          </p:nvPr>
        </p:nvSpPr>
        <p:spPr>
          <a:solidFill>
            <a:schemeClr val="bg1">
              <a:alpha val="10000"/>
            </a:schemeClr>
          </a:solidFill>
        </p:spPr>
        <p:txBody>
          <a:bodyPr/>
          <a:lstStyle/>
          <a:p>
            <a:endParaRPr lang="en-US"/>
          </a:p>
        </p:txBody>
      </p:sp>
    </p:spTree>
    <p:extLst>
      <p:ext uri="{BB962C8B-B14F-4D97-AF65-F5344CB8AC3E}">
        <p14:creationId xmlns:p14="http://schemas.microsoft.com/office/powerpoint/2010/main" val="2281852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93F398-3EE3-EE54-BF79-C560659A801F}"/>
              </a:ext>
            </a:extLst>
          </p:cNvPr>
          <p:cNvSpPr>
            <a:spLocks noGrp="1"/>
          </p:cNvSpPr>
          <p:nvPr>
            <p:ph type="body" sz="quarter" idx="10"/>
          </p:nvPr>
        </p:nvSpPr>
        <p:spPr/>
        <p:txBody>
          <a:bodyPr/>
          <a:lstStyle/>
          <a:p>
            <a:r>
              <a:rPr lang="en-US"/>
              <a:t>Feature list</a:t>
            </a:r>
          </a:p>
        </p:txBody>
      </p:sp>
      <p:sp>
        <p:nvSpPr>
          <p:cNvPr id="4" name="Text Placeholder 3">
            <a:extLst>
              <a:ext uri="{FF2B5EF4-FFF2-40B4-BE49-F238E27FC236}">
                <a16:creationId xmlns:a16="http://schemas.microsoft.com/office/drawing/2014/main" id="{6CC69F9C-45ED-17C9-F828-AE5E905470EB}"/>
              </a:ext>
            </a:extLst>
          </p:cNvPr>
          <p:cNvSpPr>
            <a:spLocks noGrp="1"/>
          </p:cNvSpPr>
          <p:nvPr>
            <p:ph type="body" sz="quarter" idx="13"/>
          </p:nvPr>
        </p:nvSpPr>
        <p:spPr/>
        <p:txBody>
          <a:bodyPr/>
          <a:lstStyle/>
          <a:p>
            <a:r>
              <a:rPr lang="en-US"/>
              <a:t>New features in new release</a:t>
            </a:r>
          </a:p>
        </p:txBody>
      </p:sp>
      <p:sp>
        <p:nvSpPr>
          <p:cNvPr id="5" name="Text Placeholder 4">
            <a:extLst>
              <a:ext uri="{FF2B5EF4-FFF2-40B4-BE49-F238E27FC236}">
                <a16:creationId xmlns:a16="http://schemas.microsoft.com/office/drawing/2014/main" id="{BFD21DDA-0E90-87AD-71E4-C14531DEA22A}"/>
              </a:ext>
            </a:extLst>
          </p:cNvPr>
          <p:cNvSpPr>
            <a:spLocks noGrp="1"/>
          </p:cNvSpPr>
          <p:nvPr>
            <p:ph type="body" sz="quarter" idx="14"/>
          </p:nvPr>
        </p:nvSpPr>
        <p:spPr/>
        <p:txBody>
          <a:bodyPr/>
          <a:lstStyle/>
          <a:p>
            <a:r>
              <a:rPr lang="en-US">
                <a:latin typeface="Aptos" panose="020B0004020202020204" pitchFamily="34" charset="0"/>
              </a:rPr>
              <a:t>This list item can also work as a bullet point</a:t>
            </a:r>
          </a:p>
        </p:txBody>
      </p:sp>
      <p:sp>
        <p:nvSpPr>
          <p:cNvPr id="6" name="Text Placeholder 5">
            <a:extLst>
              <a:ext uri="{FF2B5EF4-FFF2-40B4-BE49-F238E27FC236}">
                <a16:creationId xmlns:a16="http://schemas.microsoft.com/office/drawing/2014/main" id="{698E5B39-3BC3-A28F-F97A-8906ECE9F166}"/>
              </a:ext>
            </a:extLst>
          </p:cNvPr>
          <p:cNvSpPr>
            <a:spLocks noGrp="1"/>
          </p:cNvSpPr>
          <p:nvPr>
            <p:ph type="body" sz="quarter" idx="15"/>
          </p:nvPr>
        </p:nvSpPr>
        <p:spPr/>
        <p:txBody>
          <a:bodyPr/>
          <a:lstStyle/>
          <a:p>
            <a:r>
              <a:rPr lang="en-US">
                <a:latin typeface="Aptos" panose="020B0004020202020204" pitchFamily="34" charset="0"/>
              </a:rPr>
              <a:t>This list item can also work as a bullet point</a:t>
            </a:r>
          </a:p>
        </p:txBody>
      </p:sp>
      <p:sp>
        <p:nvSpPr>
          <p:cNvPr id="7" name="Text Placeholder 6">
            <a:extLst>
              <a:ext uri="{FF2B5EF4-FFF2-40B4-BE49-F238E27FC236}">
                <a16:creationId xmlns:a16="http://schemas.microsoft.com/office/drawing/2014/main" id="{6B6C89C4-8CF3-3192-B908-7DAC9A009611}"/>
              </a:ext>
            </a:extLst>
          </p:cNvPr>
          <p:cNvSpPr>
            <a:spLocks noGrp="1"/>
          </p:cNvSpPr>
          <p:nvPr>
            <p:ph type="body" sz="quarter" idx="16"/>
          </p:nvPr>
        </p:nvSpPr>
        <p:spPr/>
        <p:txBody>
          <a:bodyPr/>
          <a:lstStyle/>
          <a:p>
            <a:r>
              <a:rPr lang="en-US">
                <a:latin typeface="Aptos" panose="020B0004020202020204" pitchFamily="34" charset="0"/>
              </a:rPr>
              <a:t>This list item can also work as a bullet point</a:t>
            </a:r>
          </a:p>
        </p:txBody>
      </p:sp>
      <p:sp>
        <p:nvSpPr>
          <p:cNvPr id="8" name="Text Placeholder 7">
            <a:extLst>
              <a:ext uri="{FF2B5EF4-FFF2-40B4-BE49-F238E27FC236}">
                <a16:creationId xmlns:a16="http://schemas.microsoft.com/office/drawing/2014/main" id="{BE1B0E00-F549-582B-D2C6-460495F0258F}"/>
              </a:ext>
            </a:extLst>
          </p:cNvPr>
          <p:cNvSpPr>
            <a:spLocks noGrp="1"/>
          </p:cNvSpPr>
          <p:nvPr>
            <p:ph type="body" sz="quarter" idx="17"/>
          </p:nvPr>
        </p:nvSpPr>
        <p:spPr/>
        <p:txBody>
          <a:bodyPr/>
          <a:lstStyle/>
          <a:p>
            <a:r>
              <a:rPr lang="en-US">
                <a:latin typeface="Aptos" panose="020B0004020202020204" pitchFamily="34" charset="0"/>
              </a:rPr>
              <a:t>This list item can also work as a bullet point</a:t>
            </a:r>
          </a:p>
        </p:txBody>
      </p:sp>
      <p:sp>
        <p:nvSpPr>
          <p:cNvPr id="9" name="Text Placeholder 8">
            <a:extLst>
              <a:ext uri="{FF2B5EF4-FFF2-40B4-BE49-F238E27FC236}">
                <a16:creationId xmlns:a16="http://schemas.microsoft.com/office/drawing/2014/main" id="{22674392-3C42-A986-8706-5184AF4782C9}"/>
              </a:ext>
            </a:extLst>
          </p:cNvPr>
          <p:cNvSpPr>
            <a:spLocks noGrp="1"/>
          </p:cNvSpPr>
          <p:nvPr>
            <p:ph type="body" sz="quarter" idx="18"/>
          </p:nvPr>
        </p:nvSpPr>
        <p:spPr/>
        <p:txBody>
          <a:bodyPr/>
          <a:lstStyle/>
          <a:p>
            <a:r>
              <a:rPr lang="en-US">
                <a:latin typeface="Aptos" panose="020B0004020202020204" pitchFamily="34" charset="0"/>
              </a:rPr>
              <a:t>This list item can also work as a bullet point</a:t>
            </a:r>
          </a:p>
        </p:txBody>
      </p:sp>
      <p:sp>
        <p:nvSpPr>
          <p:cNvPr id="10" name="Text Placeholder 9">
            <a:extLst>
              <a:ext uri="{FF2B5EF4-FFF2-40B4-BE49-F238E27FC236}">
                <a16:creationId xmlns:a16="http://schemas.microsoft.com/office/drawing/2014/main" id="{E1594A19-CEFE-1976-F1A8-5D593652DD4E}"/>
              </a:ext>
            </a:extLst>
          </p:cNvPr>
          <p:cNvSpPr>
            <a:spLocks noGrp="1"/>
          </p:cNvSpPr>
          <p:nvPr>
            <p:ph type="body" sz="quarter" idx="19"/>
          </p:nvPr>
        </p:nvSpPr>
        <p:spPr/>
        <p:txBody>
          <a:bodyPr/>
          <a:lstStyle/>
          <a:p>
            <a:r>
              <a:rPr lang="en-US">
                <a:latin typeface="Aptos" panose="020B0004020202020204" pitchFamily="34" charset="0"/>
              </a:rPr>
              <a:t>This list item can also work as a bullet point</a:t>
            </a:r>
          </a:p>
        </p:txBody>
      </p:sp>
      <p:sp>
        <p:nvSpPr>
          <p:cNvPr id="11" name="Text Placeholder 1">
            <a:extLst>
              <a:ext uri="{FF2B5EF4-FFF2-40B4-BE49-F238E27FC236}">
                <a16:creationId xmlns:a16="http://schemas.microsoft.com/office/drawing/2014/main" id="{FF172252-9D99-DEE8-B424-29ABA3B19A21}"/>
              </a:ext>
            </a:extLst>
          </p:cNvPr>
          <p:cNvSpPr txBox="1">
            <a:spLocks/>
          </p:cNvSpPr>
          <p:nvPr/>
        </p:nvSpPr>
        <p:spPr>
          <a:xfrm>
            <a:off x="1140565" y="2003503"/>
            <a:ext cx="7010400" cy="939800"/>
          </a:xfrm>
          <a:prstGeom prst="rect">
            <a:avLst/>
          </a:prstGeom>
        </p:spPr>
        <p:txBody>
          <a:bodyPr/>
          <a:lstStyle>
            <a:lvl1pPr marL="0" indent="0" algn="l" defTabSz="914400" rtl="0" eaLnBrk="1" latinLnBrk="0" hangingPunct="1">
              <a:lnSpc>
                <a:spcPts val="6800"/>
              </a:lnSpc>
              <a:spcBef>
                <a:spcPct val="20000"/>
              </a:spcBef>
              <a:buFont typeface="Arial" pitchFamily="34" charset="0"/>
              <a:buNone/>
              <a:defRPr lang="en-US" sz="6000" kern="0" spc="-120" dirty="0" smtClean="0">
                <a:solidFill>
                  <a:schemeClr val="bg1"/>
                </a:solidFill>
                <a:latin typeface="Segoe UI Variable Display Semibold" pitchFamily="34" charset="0"/>
                <a:ea typeface="Segoe UI Variable Display Semibold" pitchFamily="34" charset="-122"/>
                <a:cs typeface="Segoe UI Variable Display Semibold" pitchFamily="34" charset="-12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bg2"/>
                </a:solidFill>
                <a:latin typeface="Poppins" pitchFamily="2" charset="77"/>
                <a:cs typeface="Poppins" pitchFamily="2" charset="77"/>
              </a:rPr>
              <a:t>Subtitle</a:t>
            </a:r>
          </a:p>
        </p:txBody>
      </p:sp>
    </p:spTree>
    <p:extLst>
      <p:ext uri="{BB962C8B-B14F-4D97-AF65-F5344CB8AC3E}">
        <p14:creationId xmlns:p14="http://schemas.microsoft.com/office/powerpoint/2010/main" val="2037714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5">
            <a:lumMod val="2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1D4859-F728-9F76-3473-A44C50789F7D}"/>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A482F8D5-1337-1C36-4C34-DE10AE33B7C8}"/>
              </a:ext>
            </a:extLst>
          </p:cNvPr>
          <p:cNvSpPr>
            <a:spLocks noGrp="1"/>
          </p:cNvSpPr>
          <p:nvPr>
            <p:ph type="body" sz="quarter" idx="11"/>
          </p:nvPr>
        </p:nvSpPr>
        <p:spPr>
          <a:xfrm>
            <a:off x="8401050" y="1066799"/>
            <a:ext cx="1219577" cy="812165"/>
          </a:xfrm>
        </p:spPr>
        <p:txBody>
          <a:bodyPr/>
          <a:lstStyle/>
          <a:p>
            <a:r>
              <a:rPr lang="en-US">
                <a:solidFill>
                  <a:schemeClr val="accent1">
                    <a:lumMod val="40000"/>
                    <a:lumOff val="60000"/>
                  </a:schemeClr>
                </a:solidFill>
              </a:rPr>
              <a:t>01</a:t>
            </a:r>
          </a:p>
        </p:txBody>
      </p:sp>
      <p:sp>
        <p:nvSpPr>
          <p:cNvPr id="4" name="Text Placeholder 3">
            <a:extLst>
              <a:ext uri="{FF2B5EF4-FFF2-40B4-BE49-F238E27FC236}">
                <a16:creationId xmlns:a16="http://schemas.microsoft.com/office/drawing/2014/main" id="{8CF5BD1F-7605-9199-243A-3C76C7236179}"/>
              </a:ext>
            </a:extLst>
          </p:cNvPr>
          <p:cNvSpPr>
            <a:spLocks noGrp="1"/>
          </p:cNvSpPr>
          <p:nvPr>
            <p:ph type="body" sz="quarter" idx="13"/>
          </p:nvPr>
        </p:nvSpPr>
        <p:spPr/>
        <p:txBody>
          <a:bodyPr/>
          <a:lstStyle/>
          <a:p>
            <a:r>
              <a:rPr lang="en-US">
                <a:solidFill>
                  <a:schemeClr val="bg1"/>
                </a:solidFill>
              </a:rPr>
              <a:t>Table of contents</a:t>
            </a:r>
          </a:p>
        </p:txBody>
      </p:sp>
      <p:sp>
        <p:nvSpPr>
          <p:cNvPr id="6" name="Text Placeholder 5">
            <a:extLst>
              <a:ext uri="{FF2B5EF4-FFF2-40B4-BE49-F238E27FC236}">
                <a16:creationId xmlns:a16="http://schemas.microsoft.com/office/drawing/2014/main" id="{B5041B65-5BB8-D084-91E7-209943AD6435}"/>
              </a:ext>
            </a:extLst>
          </p:cNvPr>
          <p:cNvSpPr>
            <a:spLocks noGrp="1"/>
          </p:cNvSpPr>
          <p:nvPr>
            <p:ph type="body" sz="quarter" idx="16"/>
          </p:nvPr>
        </p:nvSpPr>
        <p:spPr/>
        <p:txBody>
          <a:bodyPr/>
          <a:lstStyle/>
          <a:p>
            <a:r>
              <a:rPr lang="en-US"/>
              <a:t>Title</a:t>
            </a:r>
          </a:p>
        </p:txBody>
      </p:sp>
      <p:sp>
        <p:nvSpPr>
          <p:cNvPr id="7" name="Text Placeholder 6">
            <a:extLst>
              <a:ext uri="{FF2B5EF4-FFF2-40B4-BE49-F238E27FC236}">
                <a16:creationId xmlns:a16="http://schemas.microsoft.com/office/drawing/2014/main" id="{02D7A79A-98C7-8D04-2E97-734B1907E943}"/>
              </a:ext>
            </a:extLst>
          </p:cNvPr>
          <p:cNvSpPr>
            <a:spLocks noGrp="1"/>
          </p:cNvSpPr>
          <p:nvPr>
            <p:ph type="body" sz="quarter" idx="17"/>
          </p:nvPr>
        </p:nvSpPr>
        <p:spPr>
          <a:xfrm>
            <a:off x="8401050" y="1969624"/>
            <a:ext cx="1219577" cy="812165"/>
          </a:xfrm>
        </p:spPr>
        <p:txBody>
          <a:bodyPr/>
          <a:lstStyle/>
          <a:p>
            <a:r>
              <a:rPr lang="en-US">
                <a:solidFill>
                  <a:schemeClr val="accent1">
                    <a:lumMod val="40000"/>
                    <a:lumOff val="60000"/>
                  </a:schemeClr>
                </a:solidFill>
              </a:rPr>
              <a:t>02</a:t>
            </a:r>
          </a:p>
        </p:txBody>
      </p:sp>
      <p:sp>
        <p:nvSpPr>
          <p:cNvPr id="8" name="Text Placeholder 7">
            <a:extLst>
              <a:ext uri="{FF2B5EF4-FFF2-40B4-BE49-F238E27FC236}">
                <a16:creationId xmlns:a16="http://schemas.microsoft.com/office/drawing/2014/main" id="{87E4512D-B731-FD5F-F924-6AA98DCCB732}"/>
              </a:ext>
            </a:extLst>
          </p:cNvPr>
          <p:cNvSpPr>
            <a:spLocks noGrp="1"/>
          </p:cNvSpPr>
          <p:nvPr>
            <p:ph type="body" sz="quarter" idx="18"/>
          </p:nvPr>
        </p:nvSpPr>
        <p:spPr/>
        <p:txBody>
          <a:bodyPr/>
          <a:lstStyle/>
          <a:p>
            <a:r>
              <a:rPr lang="en-US"/>
              <a:t>Title</a:t>
            </a:r>
          </a:p>
          <a:p>
            <a:endParaRPr lang="en-US"/>
          </a:p>
        </p:txBody>
      </p:sp>
      <p:sp>
        <p:nvSpPr>
          <p:cNvPr id="9" name="Text Placeholder 8">
            <a:extLst>
              <a:ext uri="{FF2B5EF4-FFF2-40B4-BE49-F238E27FC236}">
                <a16:creationId xmlns:a16="http://schemas.microsoft.com/office/drawing/2014/main" id="{C6B93EA1-8180-D38E-E35C-F4530B50952A}"/>
              </a:ext>
            </a:extLst>
          </p:cNvPr>
          <p:cNvSpPr>
            <a:spLocks noGrp="1"/>
          </p:cNvSpPr>
          <p:nvPr>
            <p:ph type="body" sz="quarter" idx="19"/>
          </p:nvPr>
        </p:nvSpPr>
        <p:spPr>
          <a:xfrm>
            <a:off x="8401050" y="2879557"/>
            <a:ext cx="1219577" cy="812165"/>
          </a:xfrm>
        </p:spPr>
        <p:txBody>
          <a:bodyPr/>
          <a:lstStyle/>
          <a:p>
            <a:r>
              <a:rPr lang="en-US">
                <a:solidFill>
                  <a:schemeClr val="accent1">
                    <a:lumMod val="40000"/>
                    <a:lumOff val="60000"/>
                  </a:schemeClr>
                </a:solidFill>
              </a:rPr>
              <a:t>03</a:t>
            </a:r>
          </a:p>
        </p:txBody>
      </p:sp>
      <p:sp>
        <p:nvSpPr>
          <p:cNvPr id="10" name="Text Placeholder 9">
            <a:extLst>
              <a:ext uri="{FF2B5EF4-FFF2-40B4-BE49-F238E27FC236}">
                <a16:creationId xmlns:a16="http://schemas.microsoft.com/office/drawing/2014/main" id="{ADE5C82F-5EC7-E628-53C0-2FD279D6C610}"/>
              </a:ext>
            </a:extLst>
          </p:cNvPr>
          <p:cNvSpPr>
            <a:spLocks noGrp="1"/>
          </p:cNvSpPr>
          <p:nvPr>
            <p:ph type="body" sz="quarter" idx="20"/>
          </p:nvPr>
        </p:nvSpPr>
        <p:spPr/>
        <p:txBody>
          <a:bodyPr/>
          <a:lstStyle/>
          <a:p>
            <a:r>
              <a:rPr lang="en-US"/>
              <a:t>Title</a:t>
            </a:r>
          </a:p>
          <a:p>
            <a:endParaRPr lang="en-US"/>
          </a:p>
        </p:txBody>
      </p:sp>
      <p:sp>
        <p:nvSpPr>
          <p:cNvPr id="11" name="Text Placeholder 10">
            <a:extLst>
              <a:ext uri="{FF2B5EF4-FFF2-40B4-BE49-F238E27FC236}">
                <a16:creationId xmlns:a16="http://schemas.microsoft.com/office/drawing/2014/main" id="{F646F73B-9E7E-5973-A4C8-299BC636CF9F}"/>
              </a:ext>
            </a:extLst>
          </p:cNvPr>
          <p:cNvSpPr>
            <a:spLocks noGrp="1"/>
          </p:cNvSpPr>
          <p:nvPr>
            <p:ph type="body" sz="quarter" idx="21"/>
          </p:nvPr>
        </p:nvSpPr>
        <p:spPr>
          <a:xfrm>
            <a:off x="8401050" y="3789490"/>
            <a:ext cx="1219577" cy="812165"/>
          </a:xfrm>
        </p:spPr>
        <p:txBody>
          <a:bodyPr/>
          <a:lstStyle/>
          <a:p>
            <a:r>
              <a:rPr lang="en-US">
                <a:solidFill>
                  <a:schemeClr val="accent1">
                    <a:lumMod val="40000"/>
                    <a:lumOff val="60000"/>
                  </a:schemeClr>
                </a:solidFill>
              </a:rPr>
              <a:t>04</a:t>
            </a:r>
          </a:p>
        </p:txBody>
      </p:sp>
      <p:sp>
        <p:nvSpPr>
          <p:cNvPr id="12" name="Text Placeholder 11">
            <a:extLst>
              <a:ext uri="{FF2B5EF4-FFF2-40B4-BE49-F238E27FC236}">
                <a16:creationId xmlns:a16="http://schemas.microsoft.com/office/drawing/2014/main" id="{A1DA97AA-542A-60D6-16F8-E8F8B6598FF0}"/>
              </a:ext>
            </a:extLst>
          </p:cNvPr>
          <p:cNvSpPr>
            <a:spLocks noGrp="1"/>
          </p:cNvSpPr>
          <p:nvPr>
            <p:ph type="body" sz="quarter" idx="22"/>
          </p:nvPr>
        </p:nvSpPr>
        <p:spPr/>
        <p:txBody>
          <a:bodyPr/>
          <a:lstStyle/>
          <a:p>
            <a:r>
              <a:rPr lang="en-US"/>
              <a:t>Title</a:t>
            </a:r>
          </a:p>
          <a:p>
            <a:endParaRPr lang="en-US"/>
          </a:p>
        </p:txBody>
      </p:sp>
      <p:sp>
        <p:nvSpPr>
          <p:cNvPr id="13" name="Text Placeholder 12">
            <a:extLst>
              <a:ext uri="{FF2B5EF4-FFF2-40B4-BE49-F238E27FC236}">
                <a16:creationId xmlns:a16="http://schemas.microsoft.com/office/drawing/2014/main" id="{F7869120-54C4-8276-2EB7-EA9C4755ADF4}"/>
              </a:ext>
            </a:extLst>
          </p:cNvPr>
          <p:cNvSpPr>
            <a:spLocks noGrp="1"/>
          </p:cNvSpPr>
          <p:nvPr>
            <p:ph type="body" sz="quarter" idx="23"/>
          </p:nvPr>
        </p:nvSpPr>
        <p:spPr>
          <a:xfrm>
            <a:off x="8401050" y="4699423"/>
            <a:ext cx="1219577" cy="812165"/>
          </a:xfrm>
        </p:spPr>
        <p:txBody>
          <a:bodyPr/>
          <a:lstStyle/>
          <a:p>
            <a:r>
              <a:rPr lang="en-US">
                <a:solidFill>
                  <a:schemeClr val="accent1">
                    <a:lumMod val="40000"/>
                    <a:lumOff val="60000"/>
                  </a:schemeClr>
                </a:solidFill>
              </a:rPr>
              <a:t>05</a:t>
            </a:r>
          </a:p>
        </p:txBody>
      </p:sp>
      <p:sp>
        <p:nvSpPr>
          <p:cNvPr id="14" name="Text Placeholder 13">
            <a:extLst>
              <a:ext uri="{FF2B5EF4-FFF2-40B4-BE49-F238E27FC236}">
                <a16:creationId xmlns:a16="http://schemas.microsoft.com/office/drawing/2014/main" id="{D5B06EAF-B1AA-043B-3ABC-1F668048F8D4}"/>
              </a:ext>
            </a:extLst>
          </p:cNvPr>
          <p:cNvSpPr>
            <a:spLocks noGrp="1"/>
          </p:cNvSpPr>
          <p:nvPr>
            <p:ph type="body" sz="quarter" idx="24"/>
          </p:nvPr>
        </p:nvSpPr>
        <p:spPr/>
        <p:txBody>
          <a:bodyPr/>
          <a:lstStyle/>
          <a:p>
            <a:r>
              <a:rPr lang="en-US"/>
              <a:t>Title</a:t>
            </a:r>
          </a:p>
          <a:p>
            <a:endParaRPr lang="en-US"/>
          </a:p>
        </p:txBody>
      </p:sp>
      <p:sp>
        <p:nvSpPr>
          <p:cNvPr id="15" name="Text Placeholder 14">
            <a:extLst>
              <a:ext uri="{FF2B5EF4-FFF2-40B4-BE49-F238E27FC236}">
                <a16:creationId xmlns:a16="http://schemas.microsoft.com/office/drawing/2014/main" id="{DC75418E-EC7A-43F7-B4CB-80C33F8E4571}"/>
              </a:ext>
            </a:extLst>
          </p:cNvPr>
          <p:cNvSpPr>
            <a:spLocks noGrp="1"/>
          </p:cNvSpPr>
          <p:nvPr>
            <p:ph type="body" sz="quarter" idx="25"/>
          </p:nvPr>
        </p:nvSpPr>
        <p:spPr>
          <a:xfrm>
            <a:off x="8401050" y="5609356"/>
            <a:ext cx="1219577" cy="812165"/>
          </a:xfrm>
        </p:spPr>
        <p:txBody>
          <a:bodyPr/>
          <a:lstStyle/>
          <a:p>
            <a:r>
              <a:rPr lang="en-US">
                <a:solidFill>
                  <a:schemeClr val="accent1">
                    <a:lumMod val="40000"/>
                    <a:lumOff val="60000"/>
                  </a:schemeClr>
                </a:solidFill>
              </a:rPr>
              <a:t>06</a:t>
            </a:r>
          </a:p>
        </p:txBody>
      </p:sp>
      <p:sp>
        <p:nvSpPr>
          <p:cNvPr id="16" name="Text Placeholder 15">
            <a:extLst>
              <a:ext uri="{FF2B5EF4-FFF2-40B4-BE49-F238E27FC236}">
                <a16:creationId xmlns:a16="http://schemas.microsoft.com/office/drawing/2014/main" id="{CE1EF013-BAFD-B6F7-91E5-1BB091386764}"/>
              </a:ext>
            </a:extLst>
          </p:cNvPr>
          <p:cNvSpPr>
            <a:spLocks noGrp="1"/>
          </p:cNvSpPr>
          <p:nvPr>
            <p:ph type="body" sz="quarter" idx="26"/>
          </p:nvPr>
        </p:nvSpPr>
        <p:spPr/>
        <p:txBody>
          <a:bodyPr/>
          <a:lstStyle/>
          <a:p>
            <a:r>
              <a:rPr lang="en-US"/>
              <a:t>Title</a:t>
            </a:r>
          </a:p>
          <a:p>
            <a:endParaRPr lang="en-US"/>
          </a:p>
        </p:txBody>
      </p:sp>
      <p:sp>
        <p:nvSpPr>
          <p:cNvPr id="17" name="Text Placeholder 16">
            <a:extLst>
              <a:ext uri="{FF2B5EF4-FFF2-40B4-BE49-F238E27FC236}">
                <a16:creationId xmlns:a16="http://schemas.microsoft.com/office/drawing/2014/main" id="{A4E26A54-79B7-47E0-A689-5A72384412BC}"/>
              </a:ext>
            </a:extLst>
          </p:cNvPr>
          <p:cNvSpPr>
            <a:spLocks noGrp="1"/>
          </p:cNvSpPr>
          <p:nvPr>
            <p:ph type="body" sz="quarter" idx="27"/>
          </p:nvPr>
        </p:nvSpPr>
        <p:spPr>
          <a:xfrm>
            <a:off x="8401050" y="6519289"/>
            <a:ext cx="1219577" cy="812165"/>
          </a:xfrm>
        </p:spPr>
        <p:txBody>
          <a:bodyPr/>
          <a:lstStyle/>
          <a:p>
            <a:r>
              <a:rPr lang="en-US">
                <a:solidFill>
                  <a:schemeClr val="accent1">
                    <a:lumMod val="40000"/>
                    <a:lumOff val="60000"/>
                  </a:schemeClr>
                </a:solidFill>
              </a:rPr>
              <a:t>07</a:t>
            </a:r>
          </a:p>
        </p:txBody>
      </p:sp>
      <p:sp>
        <p:nvSpPr>
          <p:cNvPr id="18" name="Text Placeholder 17">
            <a:extLst>
              <a:ext uri="{FF2B5EF4-FFF2-40B4-BE49-F238E27FC236}">
                <a16:creationId xmlns:a16="http://schemas.microsoft.com/office/drawing/2014/main" id="{70E5D68B-7CF6-6A56-46F8-C8293EF38D9F}"/>
              </a:ext>
            </a:extLst>
          </p:cNvPr>
          <p:cNvSpPr>
            <a:spLocks noGrp="1"/>
          </p:cNvSpPr>
          <p:nvPr>
            <p:ph type="body" sz="quarter" idx="28"/>
          </p:nvPr>
        </p:nvSpPr>
        <p:spPr/>
        <p:txBody>
          <a:bodyPr/>
          <a:lstStyle/>
          <a:p>
            <a:r>
              <a:rPr lang="en-US"/>
              <a:t>Title</a:t>
            </a:r>
          </a:p>
        </p:txBody>
      </p:sp>
      <p:sp>
        <p:nvSpPr>
          <p:cNvPr id="19" name="Text Placeholder 18">
            <a:extLst>
              <a:ext uri="{FF2B5EF4-FFF2-40B4-BE49-F238E27FC236}">
                <a16:creationId xmlns:a16="http://schemas.microsoft.com/office/drawing/2014/main" id="{766D88A9-28EE-78BE-6043-F1ADA1199006}"/>
              </a:ext>
            </a:extLst>
          </p:cNvPr>
          <p:cNvSpPr>
            <a:spLocks noGrp="1"/>
          </p:cNvSpPr>
          <p:nvPr>
            <p:ph type="body" sz="quarter" idx="29"/>
          </p:nvPr>
        </p:nvSpPr>
        <p:spPr>
          <a:xfrm>
            <a:off x="8401050" y="7429222"/>
            <a:ext cx="1219577" cy="812165"/>
          </a:xfrm>
        </p:spPr>
        <p:txBody>
          <a:bodyPr/>
          <a:lstStyle/>
          <a:p>
            <a:r>
              <a:rPr lang="en-US">
                <a:solidFill>
                  <a:schemeClr val="accent1">
                    <a:lumMod val="40000"/>
                    <a:lumOff val="60000"/>
                  </a:schemeClr>
                </a:solidFill>
              </a:rPr>
              <a:t>08</a:t>
            </a:r>
          </a:p>
        </p:txBody>
      </p:sp>
    </p:spTree>
    <p:extLst>
      <p:ext uri="{BB962C8B-B14F-4D97-AF65-F5344CB8AC3E}">
        <p14:creationId xmlns:p14="http://schemas.microsoft.com/office/powerpoint/2010/main" val="12508211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5">
            <a:lumMod val="2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CBAC25-6CF2-B251-FC56-AF6C22C07F72}"/>
              </a:ext>
            </a:extLst>
          </p:cNvPr>
          <p:cNvSpPr>
            <a:spLocks noGrp="1"/>
          </p:cNvSpPr>
          <p:nvPr>
            <p:ph type="body" sz="quarter" idx="10"/>
          </p:nvPr>
        </p:nvSpPr>
        <p:spPr>
          <a:xfrm>
            <a:off x="1703385" y="2148766"/>
            <a:ext cx="19905331" cy="7026762"/>
          </a:xfrm>
        </p:spPr>
        <p:txBody>
          <a:bodyPr/>
          <a:lstStyle/>
          <a:p>
            <a:r>
              <a:rPr lang="en-US">
                <a:solidFill>
                  <a:schemeClr val="accent1">
                    <a:lumMod val="40000"/>
                    <a:lumOff val="60000"/>
                  </a:schemeClr>
                </a:solidFill>
              </a:rPr>
              <a:t>The Microsoft technology made it easy for us. It just works. We saved months of development time in the process.</a:t>
            </a:r>
          </a:p>
        </p:txBody>
      </p:sp>
      <p:sp>
        <p:nvSpPr>
          <p:cNvPr id="3" name="Text Placeholder 2">
            <a:extLst>
              <a:ext uri="{FF2B5EF4-FFF2-40B4-BE49-F238E27FC236}">
                <a16:creationId xmlns:a16="http://schemas.microsoft.com/office/drawing/2014/main" id="{5F49C300-E273-75FC-52EF-4BC067BCB789}"/>
              </a:ext>
            </a:extLst>
          </p:cNvPr>
          <p:cNvSpPr>
            <a:spLocks noGrp="1"/>
          </p:cNvSpPr>
          <p:nvPr>
            <p:ph type="body" sz="quarter" idx="11"/>
          </p:nvPr>
        </p:nvSpPr>
        <p:spPr/>
        <p:txBody>
          <a:bodyPr/>
          <a:lstStyle/>
          <a:p>
            <a:r>
              <a:rPr lang="en-US">
                <a:latin typeface="Aptos" panose="020B0004020202020204" pitchFamily="34" charset="0"/>
              </a:rPr>
              <a:t>Name and Last Name</a:t>
            </a:r>
          </a:p>
        </p:txBody>
      </p:sp>
      <p:sp>
        <p:nvSpPr>
          <p:cNvPr id="4" name="Text Placeholder 3">
            <a:extLst>
              <a:ext uri="{FF2B5EF4-FFF2-40B4-BE49-F238E27FC236}">
                <a16:creationId xmlns:a16="http://schemas.microsoft.com/office/drawing/2014/main" id="{8042519F-3824-E24D-5934-C1FDF1A2CD25}"/>
              </a:ext>
            </a:extLst>
          </p:cNvPr>
          <p:cNvSpPr>
            <a:spLocks noGrp="1"/>
          </p:cNvSpPr>
          <p:nvPr>
            <p:ph type="body" sz="quarter" idx="12"/>
          </p:nvPr>
        </p:nvSpPr>
        <p:spPr/>
        <p:txBody>
          <a:bodyPr/>
          <a:lstStyle/>
          <a:p>
            <a:r>
              <a:rPr lang="en-US" kern="0" spc="-48">
                <a:latin typeface="Aptos" panose="020B0004020202020204" pitchFamily="34" charset="0"/>
                <a:ea typeface="Segoe UI Variable Display Semibold" pitchFamily="34" charset="-122"/>
                <a:cs typeface="Poppins" pitchFamily="2" charset="77"/>
              </a:rPr>
              <a:t>System Administrator</a:t>
            </a:r>
            <a:endParaRPr lang="en-US" sz="2000">
              <a:latin typeface="Aptos" panose="020B0004020202020204" pitchFamily="34" charset="0"/>
            </a:endParaRPr>
          </a:p>
        </p:txBody>
      </p:sp>
    </p:spTree>
    <p:extLst>
      <p:ext uri="{BB962C8B-B14F-4D97-AF65-F5344CB8AC3E}">
        <p14:creationId xmlns:p14="http://schemas.microsoft.com/office/powerpoint/2010/main" val="1832756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43EB5D-6A2D-301A-E591-6172D95E14AE}"/>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10B6EBBA-1C76-2A8A-308C-BDC81E8AEBFC}"/>
              </a:ext>
            </a:extLst>
          </p:cNvPr>
          <p:cNvSpPr>
            <a:spLocks noGrp="1"/>
          </p:cNvSpPr>
          <p:nvPr>
            <p:ph type="body" sz="quarter" idx="11"/>
          </p:nvPr>
        </p:nvSpPr>
        <p:spPr/>
        <p:txBody>
          <a:bodyPr/>
          <a:lstStyle/>
          <a:p>
            <a:r>
              <a:rPr lang="en-US"/>
              <a:t>Subtitle</a:t>
            </a:r>
          </a:p>
        </p:txBody>
      </p:sp>
      <p:graphicFrame>
        <p:nvGraphicFramePr>
          <p:cNvPr id="5" name="Chart Placeholder 4">
            <a:extLst>
              <a:ext uri="{FF2B5EF4-FFF2-40B4-BE49-F238E27FC236}">
                <a16:creationId xmlns:a16="http://schemas.microsoft.com/office/drawing/2014/main" id="{08A4940B-B629-8BA2-2629-DF40E4F059F1}"/>
              </a:ext>
            </a:extLst>
          </p:cNvPr>
          <p:cNvGraphicFramePr>
            <a:graphicFrameLocks noGrp="1"/>
          </p:cNvGraphicFramePr>
          <p:nvPr>
            <p:ph type="chart" sz="quarter" idx="12"/>
            <p:extLst>
              <p:ext uri="{D42A27DB-BD31-4B8C-83A1-F6EECF244321}">
                <p14:modId xmlns:p14="http://schemas.microsoft.com/office/powerpoint/2010/main" val="1924984818"/>
              </p:ext>
            </p:extLst>
          </p:nvPr>
        </p:nvGraphicFramePr>
        <p:xfrm>
          <a:off x="5624513" y="3733800"/>
          <a:ext cx="13138150" cy="7466013"/>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1">
            <a:extLst>
              <a:ext uri="{FF2B5EF4-FFF2-40B4-BE49-F238E27FC236}">
                <a16:creationId xmlns:a16="http://schemas.microsoft.com/office/drawing/2014/main" id="{6563B709-3104-7B8E-F0D9-5F53A2163ACE}"/>
              </a:ext>
            </a:extLst>
          </p:cNvPr>
          <p:cNvSpPr txBox="1">
            <a:spLocks/>
          </p:cNvSpPr>
          <p:nvPr/>
        </p:nvSpPr>
        <p:spPr>
          <a:xfrm>
            <a:off x="10916019" y="6724650"/>
            <a:ext cx="2593235" cy="939800"/>
          </a:xfrm>
          <a:prstGeom prst="rect">
            <a:avLst/>
          </a:prstGeom>
        </p:spPr>
        <p:txBody>
          <a:bodyPr/>
          <a:lstStyle>
            <a:lvl1pPr marL="0" indent="0" algn="l" defTabSz="914400" rtl="0" eaLnBrk="1" latinLnBrk="0" hangingPunct="1">
              <a:lnSpc>
                <a:spcPts val="6800"/>
              </a:lnSpc>
              <a:spcBef>
                <a:spcPct val="20000"/>
              </a:spcBef>
              <a:buFont typeface="Arial" pitchFamily="34" charset="0"/>
              <a:buNone/>
              <a:defRPr lang="en-US" sz="6000" kern="0" spc="-120" dirty="0" smtClean="0">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solidFill>
                  <a:schemeClr val="bg1"/>
                </a:solidFill>
                <a:latin typeface="Poppins" pitchFamily="2" charset="77"/>
                <a:cs typeface="Poppins" pitchFamily="2" charset="77"/>
              </a:rPr>
              <a:t>FY25</a:t>
            </a:r>
          </a:p>
        </p:txBody>
      </p:sp>
    </p:spTree>
    <p:extLst>
      <p:ext uri="{BB962C8B-B14F-4D97-AF65-F5344CB8AC3E}">
        <p14:creationId xmlns:p14="http://schemas.microsoft.com/office/powerpoint/2010/main" val="40848688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71C66B-C0B5-FD78-4735-59E3FBD19B7B}"/>
              </a:ext>
            </a:extLst>
          </p:cNvPr>
          <p:cNvSpPr>
            <a:spLocks noGrp="1"/>
          </p:cNvSpPr>
          <p:nvPr>
            <p:ph type="body" sz="quarter" idx="10"/>
          </p:nvPr>
        </p:nvSpPr>
        <p:spPr>
          <a:xfrm>
            <a:off x="1140565" y="1066800"/>
            <a:ext cx="7010400" cy="939800"/>
          </a:xfrm>
        </p:spPr>
        <p:txBody>
          <a:bodyPr/>
          <a:lstStyle/>
          <a:p>
            <a:r>
              <a:rPr lang="en-US"/>
              <a:t>Title</a:t>
            </a:r>
          </a:p>
        </p:txBody>
      </p:sp>
      <p:sp>
        <p:nvSpPr>
          <p:cNvPr id="3" name="Text Placeholder 2">
            <a:extLst>
              <a:ext uri="{FF2B5EF4-FFF2-40B4-BE49-F238E27FC236}">
                <a16:creationId xmlns:a16="http://schemas.microsoft.com/office/drawing/2014/main" id="{EC50F79C-656E-C956-E581-069119B1A039}"/>
              </a:ext>
            </a:extLst>
          </p:cNvPr>
          <p:cNvSpPr>
            <a:spLocks noGrp="1"/>
          </p:cNvSpPr>
          <p:nvPr>
            <p:ph type="body" sz="quarter" idx="11"/>
          </p:nvPr>
        </p:nvSpPr>
        <p:spPr>
          <a:xfrm>
            <a:off x="1140565" y="1930400"/>
            <a:ext cx="7010400" cy="939800"/>
          </a:xfrm>
        </p:spPr>
        <p:txBody>
          <a:bodyPr/>
          <a:lstStyle/>
          <a:p>
            <a:r>
              <a:rPr lang="en-US"/>
              <a:t>Subtitle</a:t>
            </a:r>
          </a:p>
        </p:txBody>
      </p:sp>
      <p:sp>
        <p:nvSpPr>
          <p:cNvPr id="4" name="Text Placeholder 3">
            <a:extLst>
              <a:ext uri="{FF2B5EF4-FFF2-40B4-BE49-F238E27FC236}">
                <a16:creationId xmlns:a16="http://schemas.microsoft.com/office/drawing/2014/main" id="{9423426E-DFCC-1329-5933-9915C0F2A0F9}"/>
              </a:ext>
            </a:extLst>
          </p:cNvPr>
          <p:cNvSpPr>
            <a:spLocks noGrp="1"/>
          </p:cNvSpPr>
          <p:nvPr>
            <p:ph type="body" sz="quarter" idx="12"/>
          </p:nvPr>
        </p:nvSpPr>
        <p:spPr>
          <a:xfrm>
            <a:off x="1521734" y="6283848"/>
            <a:ext cx="7010400" cy="939800"/>
          </a:xfrm>
        </p:spPr>
        <p:txBody>
          <a:bodyPr/>
          <a:lstStyle/>
          <a:p>
            <a:r>
              <a:rPr lang="en-US"/>
              <a:t>Item 1</a:t>
            </a:r>
          </a:p>
        </p:txBody>
      </p:sp>
      <p:sp>
        <p:nvSpPr>
          <p:cNvPr id="5" name="Text Placeholder 4">
            <a:extLst>
              <a:ext uri="{FF2B5EF4-FFF2-40B4-BE49-F238E27FC236}">
                <a16:creationId xmlns:a16="http://schemas.microsoft.com/office/drawing/2014/main" id="{A191CBB7-4638-D129-FF88-3A638E6C48A0}"/>
              </a:ext>
            </a:extLst>
          </p:cNvPr>
          <p:cNvSpPr>
            <a:spLocks noGrp="1"/>
          </p:cNvSpPr>
          <p:nvPr>
            <p:ph type="body" sz="quarter" idx="13"/>
          </p:nvPr>
        </p:nvSpPr>
        <p:spPr>
          <a:xfrm>
            <a:off x="1521734" y="7147448"/>
            <a:ext cx="7010400" cy="939800"/>
          </a:xfrm>
        </p:spPr>
        <p:txBody>
          <a:bodyPr/>
          <a:lstStyle/>
          <a:p>
            <a:r>
              <a:rPr lang="en-US">
                <a:solidFill>
                  <a:schemeClr val="bg2"/>
                </a:solidFill>
              </a:rPr>
              <a:t>Subtitle</a:t>
            </a:r>
          </a:p>
        </p:txBody>
      </p:sp>
      <p:sp>
        <p:nvSpPr>
          <p:cNvPr id="6" name="Text Placeholder 5">
            <a:extLst>
              <a:ext uri="{FF2B5EF4-FFF2-40B4-BE49-F238E27FC236}">
                <a16:creationId xmlns:a16="http://schemas.microsoft.com/office/drawing/2014/main" id="{FCB00C7E-44C6-D496-073C-39627109BE0D}"/>
              </a:ext>
            </a:extLst>
          </p:cNvPr>
          <p:cNvSpPr>
            <a:spLocks noGrp="1"/>
          </p:cNvSpPr>
          <p:nvPr>
            <p:ph type="body" sz="quarter" idx="14"/>
          </p:nvPr>
        </p:nvSpPr>
        <p:spPr>
          <a:xfrm>
            <a:off x="12695501" y="6283848"/>
            <a:ext cx="7863426" cy="939800"/>
          </a:xfrm>
        </p:spPr>
        <p:txBody>
          <a:bodyPr/>
          <a:lstStyle/>
          <a:p>
            <a:r>
              <a:rPr lang="en-US"/>
              <a:t>Item 2</a:t>
            </a:r>
          </a:p>
        </p:txBody>
      </p:sp>
      <p:sp>
        <p:nvSpPr>
          <p:cNvPr id="7" name="Text Placeholder 6">
            <a:extLst>
              <a:ext uri="{FF2B5EF4-FFF2-40B4-BE49-F238E27FC236}">
                <a16:creationId xmlns:a16="http://schemas.microsoft.com/office/drawing/2014/main" id="{B15AE75D-F1FA-FD82-E486-7DCCBEFB077E}"/>
              </a:ext>
            </a:extLst>
          </p:cNvPr>
          <p:cNvSpPr>
            <a:spLocks noGrp="1"/>
          </p:cNvSpPr>
          <p:nvPr>
            <p:ph type="body" sz="quarter" idx="15"/>
          </p:nvPr>
        </p:nvSpPr>
        <p:spPr>
          <a:xfrm>
            <a:off x="12695501" y="7147448"/>
            <a:ext cx="7010400" cy="939800"/>
          </a:xfrm>
        </p:spPr>
        <p:txBody>
          <a:bodyPr/>
          <a:lstStyle/>
          <a:p>
            <a:r>
              <a:rPr lang="en-US">
                <a:solidFill>
                  <a:schemeClr val="bg2"/>
                </a:solidFill>
              </a:rPr>
              <a:t>Subtitle</a:t>
            </a:r>
          </a:p>
        </p:txBody>
      </p:sp>
      <p:sp>
        <p:nvSpPr>
          <p:cNvPr id="8" name="Text Placeholder 7">
            <a:extLst>
              <a:ext uri="{FF2B5EF4-FFF2-40B4-BE49-F238E27FC236}">
                <a16:creationId xmlns:a16="http://schemas.microsoft.com/office/drawing/2014/main" id="{A340DA7C-CACB-CEBB-AAA4-87334F73627C}"/>
              </a:ext>
            </a:extLst>
          </p:cNvPr>
          <p:cNvSpPr>
            <a:spLocks noGrp="1"/>
          </p:cNvSpPr>
          <p:nvPr>
            <p:ph type="body" sz="quarter" idx="16"/>
          </p:nvPr>
        </p:nvSpPr>
        <p:spPr>
          <a:xfrm>
            <a:off x="1511686" y="10216619"/>
            <a:ext cx="4408488" cy="552981"/>
          </a:xfrm>
        </p:spPr>
        <p:txBody>
          <a:bodyPr anchor="b"/>
          <a:lstStyle/>
          <a:p>
            <a:r>
              <a:rPr lang="en-US">
                <a:latin typeface="Aptos" panose="020B0004020202020204" pitchFamily="34" charset="0"/>
              </a:rPr>
              <a:t>Description</a:t>
            </a:r>
          </a:p>
        </p:txBody>
      </p:sp>
      <p:sp>
        <p:nvSpPr>
          <p:cNvPr id="9" name="Text Placeholder 8">
            <a:extLst>
              <a:ext uri="{FF2B5EF4-FFF2-40B4-BE49-F238E27FC236}">
                <a16:creationId xmlns:a16="http://schemas.microsoft.com/office/drawing/2014/main" id="{F96EB4A0-2113-12CC-046A-763E0DA18945}"/>
              </a:ext>
            </a:extLst>
          </p:cNvPr>
          <p:cNvSpPr>
            <a:spLocks noGrp="1"/>
          </p:cNvSpPr>
          <p:nvPr>
            <p:ph type="body" sz="quarter" idx="17"/>
          </p:nvPr>
        </p:nvSpPr>
        <p:spPr>
          <a:xfrm>
            <a:off x="12685453" y="10216619"/>
            <a:ext cx="4408488" cy="552981"/>
          </a:xfrm>
        </p:spPr>
        <p:txBody>
          <a:bodyPr anchor="b"/>
          <a:lstStyle/>
          <a:p>
            <a:r>
              <a:rPr lang="en-US">
                <a:latin typeface="Aptos" panose="020B0004020202020204" pitchFamily="34" charset="0"/>
              </a:rPr>
              <a:t>Description</a:t>
            </a:r>
          </a:p>
        </p:txBody>
      </p:sp>
    </p:spTree>
    <p:extLst>
      <p:ext uri="{BB962C8B-B14F-4D97-AF65-F5344CB8AC3E}">
        <p14:creationId xmlns:p14="http://schemas.microsoft.com/office/powerpoint/2010/main" val="12116254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E7B841-3251-EFDC-3BF2-519AE2BE7E7E}"/>
              </a:ext>
            </a:extLst>
          </p:cNvPr>
          <p:cNvSpPr>
            <a:spLocks noGrp="1"/>
          </p:cNvSpPr>
          <p:nvPr>
            <p:ph type="body" sz="quarter" idx="12"/>
          </p:nvPr>
        </p:nvSpPr>
        <p:spPr>
          <a:xfrm>
            <a:off x="8962126" y="6308811"/>
            <a:ext cx="6140138" cy="939800"/>
          </a:xfrm>
        </p:spPr>
        <p:txBody>
          <a:bodyPr/>
          <a:lstStyle/>
          <a:p>
            <a:r>
              <a:rPr lang="en-US"/>
              <a:t>Item 2</a:t>
            </a:r>
          </a:p>
        </p:txBody>
      </p:sp>
      <p:sp>
        <p:nvSpPr>
          <p:cNvPr id="3" name="Text Placeholder 2">
            <a:extLst>
              <a:ext uri="{FF2B5EF4-FFF2-40B4-BE49-F238E27FC236}">
                <a16:creationId xmlns:a16="http://schemas.microsoft.com/office/drawing/2014/main" id="{1126128C-DD68-29C0-F793-8B04A095E469}"/>
              </a:ext>
            </a:extLst>
          </p:cNvPr>
          <p:cNvSpPr>
            <a:spLocks noGrp="1"/>
          </p:cNvSpPr>
          <p:nvPr>
            <p:ph type="body" sz="quarter" idx="13"/>
          </p:nvPr>
        </p:nvSpPr>
        <p:spPr>
          <a:xfrm>
            <a:off x="8962126" y="7322915"/>
            <a:ext cx="6140138" cy="939800"/>
          </a:xfrm>
        </p:spPr>
        <p:txBody>
          <a:bodyPr/>
          <a:lstStyle/>
          <a:p>
            <a:r>
              <a:rPr lang="en-US">
                <a:solidFill>
                  <a:schemeClr val="bg2"/>
                </a:solidFill>
              </a:rPr>
              <a:t>Subtitle</a:t>
            </a:r>
          </a:p>
        </p:txBody>
      </p:sp>
      <p:sp>
        <p:nvSpPr>
          <p:cNvPr id="4" name="Text Placeholder 3">
            <a:extLst>
              <a:ext uri="{FF2B5EF4-FFF2-40B4-BE49-F238E27FC236}">
                <a16:creationId xmlns:a16="http://schemas.microsoft.com/office/drawing/2014/main" id="{9432DCD8-6B24-CAB2-A4C4-4E96D8DB07C6}"/>
              </a:ext>
            </a:extLst>
          </p:cNvPr>
          <p:cNvSpPr>
            <a:spLocks noGrp="1"/>
          </p:cNvSpPr>
          <p:nvPr>
            <p:ph type="body" sz="quarter" idx="16"/>
          </p:nvPr>
        </p:nvSpPr>
        <p:spPr>
          <a:xfrm>
            <a:off x="8962126" y="10216619"/>
            <a:ext cx="4408488" cy="552981"/>
          </a:xfrm>
        </p:spPr>
        <p:txBody>
          <a:bodyPr anchor="b"/>
          <a:lstStyle/>
          <a:p>
            <a:r>
              <a:rPr lang="en-US">
                <a:solidFill>
                  <a:schemeClr val="bg1"/>
                </a:solidFill>
                <a:latin typeface="Aptos" panose="020B0004020202020204" pitchFamily="34" charset="0"/>
              </a:rPr>
              <a:t>Description</a:t>
            </a:r>
          </a:p>
        </p:txBody>
      </p:sp>
      <p:sp>
        <p:nvSpPr>
          <p:cNvPr id="5" name="Text Placeholder 4">
            <a:extLst>
              <a:ext uri="{FF2B5EF4-FFF2-40B4-BE49-F238E27FC236}">
                <a16:creationId xmlns:a16="http://schemas.microsoft.com/office/drawing/2014/main" id="{6C4FAD97-DACB-AC7B-28E0-D405A115102B}"/>
              </a:ext>
            </a:extLst>
          </p:cNvPr>
          <p:cNvSpPr>
            <a:spLocks noGrp="1"/>
          </p:cNvSpPr>
          <p:nvPr>
            <p:ph type="body" sz="quarter" idx="17"/>
          </p:nvPr>
        </p:nvSpPr>
        <p:spPr>
          <a:xfrm>
            <a:off x="16425607" y="6308811"/>
            <a:ext cx="6140138" cy="939800"/>
          </a:xfrm>
        </p:spPr>
        <p:txBody>
          <a:bodyPr/>
          <a:lstStyle/>
          <a:p>
            <a:r>
              <a:rPr lang="en-US"/>
              <a:t>Item 3</a:t>
            </a:r>
          </a:p>
        </p:txBody>
      </p:sp>
      <p:sp>
        <p:nvSpPr>
          <p:cNvPr id="6" name="Text Placeholder 5">
            <a:extLst>
              <a:ext uri="{FF2B5EF4-FFF2-40B4-BE49-F238E27FC236}">
                <a16:creationId xmlns:a16="http://schemas.microsoft.com/office/drawing/2014/main" id="{F80C2B48-12D7-FA02-5A74-2AA4048AA6B6}"/>
              </a:ext>
            </a:extLst>
          </p:cNvPr>
          <p:cNvSpPr>
            <a:spLocks noGrp="1"/>
          </p:cNvSpPr>
          <p:nvPr>
            <p:ph type="body" sz="quarter" idx="18"/>
          </p:nvPr>
        </p:nvSpPr>
        <p:spPr>
          <a:xfrm>
            <a:off x="16425607" y="7322915"/>
            <a:ext cx="6140138" cy="939800"/>
          </a:xfrm>
        </p:spPr>
        <p:txBody>
          <a:bodyPr/>
          <a:lstStyle/>
          <a:p>
            <a:r>
              <a:rPr lang="en-US">
                <a:solidFill>
                  <a:schemeClr val="bg2"/>
                </a:solidFill>
              </a:rPr>
              <a:t>Subtitle</a:t>
            </a:r>
          </a:p>
        </p:txBody>
      </p:sp>
      <p:sp>
        <p:nvSpPr>
          <p:cNvPr id="7" name="Text Placeholder 6">
            <a:extLst>
              <a:ext uri="{FF2B5EF4-FFF2-40B4-BE49-F238E27FC236}">
                <a16:creationId xmlns:a16="http://schemas.microsoft.com/office/drawing/2014/main" id="{F1F1EAFC-0860-BC4E-8EC7-611F7D3C80F4}"/>
              </a:ext>
            </a:extLst>
          </p:cNvPr>
          <p:cNvSpPr>
            <a:spLocks noGrp="1"/>
          </p:cNvSpPr>
          <p:nvPr>
            <p:ph type="body" sz="quarter" idx="19"/>
          </p:nvPr>
        </p:nvSpPr>
        <p:spPr>
          <a:xfrm>
            <a:off x="16425607" y="10216619"/>
            <a:ext cx="4408488" cy="552981"/>
          </a:xfrm>
        </p:spPr>
        <p:txBody>
          <a:bodyPr anchor="b"/>
          <a:lstStyle/>
          <a:p>
            <a:r>
              <a:rPr lang="en-US">
                <a:solidFill>
                  <a:schemeClr val="bg1"/>
                </a:solidFill>
                <a:latin typeface="Aptos" panose="020B0004020202020204" pitchFamily="34" charset="0"/>
              </a:rPr>
              <a:t>Description</a:t>
            </a:r>
          </a:p>
        </p:txBody>
      </p:sp>
      <p:sp>
        <p:nvSpPr>
          <p:cNvPr id="9" name="Text Placeholder 8">
            <a:extLst>
              <a:ext uri="{FF2B5EF4-FFF2-40B4-BE49-F238E27FC236}">
                <a16:creationId xmlns:a16="http://schemas.microsoft.com/office/drawing/2014/main" id="{63D3321F-4968-A3A0-9CE0-9A247B76D28E}"/>
              </a:ext>
            </a:extLst>
          </p:cNvPr>
          <p:cNvSpPr>
            <a:spLocks noGrp="1"/>
          </p:cNvSpPr>
          <p:nvPr>
            <p:ph type="body" sz="quarter" idx="21"/>
          </p:nvPr>
        </p:nvSpPr>
        <p:spPr>
          <a:xfrm>
            <a:off x="1498645" y="7280877"/>
            <a:ext cx="6140138" cy="939800"/>
          </a:xfrm>
        </p:spPr>
        <p:txBody>
          <a:bodyPr/>
          <a:lstStyle/>
          <a:p>
            <a:r>
              <a:rPr lang="en-US">
                <a:solidFill>
                  <a:schemeClr val="bg2"/>
                </a:solidFill>
              </a:rPr>
              <a:t>Subtitle</a:t>
            </a:r>
          </a:p>
        </p:txBody>
      </p:sp>
      <p:sp>
        <p:nvSpPr>
          <p:cNvPr id="10" name="Text Placeholder 9">
            <a:extLst>
              <a:ext uri="{FF2B5EF4-FFF2-40B4-BE49-F238E27FC236}">
                <a16:creationId xmlns:a16="http://schemas.microsoft.com/office/drawing/2014/main" id="{5BFF3BB6-BEFA-2C3A-C224-A91F76DFE097}"/>
              </a:ext>
            </a:extLst>
          </p:cNvPr>
          <p:cNvSpPr>
            <a:spLocks noGrp="1"/>
          </p:cNvSpPr>
          <p:nvPr>
            <p:ph type="body" sz="quarter" idx="10"/>
          </p:nvPr>
        </p:nvSpPr>
        <p:spPr>
          <a:xfrm>
            <a:off x="1140565" y="1500658"/>
            <a:ext cx="7010400" cy="939800"/>
          </a:xfrm>
        </p:spPr>
        <p:txBody>
          <a:bodyPr/>
          <a:lstStyle/>
          <a:p>
            <a:r>
              <a:rPr lang="en-US"/>
              <a:t>Title</a:t>
            </a:r>
          </a:p>
        </p:txBody>
      </p:sp>
      <p:sp>
        <p:nvSpPr>
          <p:cNvPr id="11" name="Text Placeholder 10">
            <a:extLst>
              <a:ext uri="{FF2B5EF4-FFF2-40B4-BE49-F238E27FC236}">
                <a16:creationId xmlns:a16="http://schemas.microsoft.com/office/drawing/2014/main" id="{CC9718C8-DD68-8526-BF9E-B046837248E0}"/>
              </a:ext>
            </a:extLst>
          </p:cNvPr>
          <p:cNvSpPr>
            <a:spLocks noGrp="1"/>
          </p:cNvSpPr>
          <p:nvPr>
            <p:ph type="body" sz="quarter" idx="11"/>
          </p:nvPr>
        </p:nvSpPr>
        <p:spPr>
          <a:xfrm>
            <a:off x="1140565" y="2858532"/>
            <a:ext cx="7010400" cy="939800"/>
          </a:xfrm>
        </p:spPr>
        <p:txBody>
          <a:bodyPr/>
          <a:lstStyle/>
          <a:p>
            <a:r>
              <a:rPr lang="en-US"/>
              <a:t>Subtitle</a:t>
            </a:r>
          </a:p>
        </p:txBody>
      </p:sp>
      <p:sp>
        <p:nvSpPr>
          <p:cNvPr id="8" name="Text Placeholder 7">
            <a:extLst>
              <a:ext uri="{FF2B5EF4-FFF2-40B4-BE49-F238E27FC236}">
                <a16:creationId xmlns:a16="http://schemas.microsoft.com/office/drawing/2014/main" id="{ECD9D241-C1B7-B429-7EFA-39C4AA9E559A}"/>
              </a:ext>
            </a:extLst>
          </p:cNvPr>
          <p:cNvSpPr>
            <a:spLocks noGrp="1"/>
          </p:cNvSpPr>
          <p:nvPr>
            <p:ph type="body" sz="quarter" idx="22"/>
          </p:nvPr>
        </p:nvSpPr>
        <p:spPr/>
        <p:txBody>
          <a:bodyPr/>
          <a:lstStyle/>
          <a:p>
            <a:r>
              <a:rPr lang="en-US"/>
              <a:t>Item 1</a:t>
            </a:r>
          </a:p>
        </p:txBody>
      </p:sp>
      <p:sp>
        <p:nvSpPr>
          <p:cNvPr id="22" name="Text Placeholder 3">
            <a:extLst>
              <a:ext uri="{FF2B5EF4-FFF2-40B4-BE49-F238E27FC236}">
                <a16:creationId xmlns:a16="http://schemas.microsoft.com/office/drawing/2014/main" id="{D1CA2668-AC8E-CBE2-EB43-718BCDBADFBA}"/>
              </a:ext>
            </a:extLst>
          </p:cNvPr>
          <p:cNvSpPr txBox="1">
            <a:spLocks/>
          </p:cNvSpPr>
          <p:nvPr/>
        </p:nvSpPr>
        <p:spPr>
          <a:xfrm>
            <a:off x="1616742" y="10217150"/>
            <a:ext cx="4408487" cy="552450"/>
          </a:xfrm>
          <a:prstGeom prst="rect">
            <a:avLst/>
          </a:prstGeom>
        </p:spPr>
        <p:txBody>
          <a:bodyPr anchor="b"/>
          <a:lstStyle>
            <a:lvl1pPr marL="0" indent="0" algn="l" defTabSz="914400" rtl="0" eaLnBrk="1" latinLnBrk="0" hangingPunct="1">
              <a:lnSpc>
                <a:spcPts val="3200"/>
              </a:lnSpc>
              <a:spcBef>
                <a:spcPct val="20000"/>
              </a:spcBef>
              <a:buFont typeface="Arial" pitchFamily="34" charset="0"/>
              <a:buNone/>
              <a:defRPr lang="en-US" sz="2400" kern="0" spc="-48" dirty="0">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bg1"/>
                </a:solidFill>
                <a:latin typeface="Aptos" panose="020B0004020202020204" pitchFamily="34" charset="0"/>
                <a:cs typeface="Poppins" pitchFamily="2" charset="77"/>
              </a:rPr>
              <a:t>Description</a:t>
            </a:r>
          </a:p>
        </p:txBody>
      </p:sp>
    </p:spTree>
    <p:extLst>
      <p:ext uri="{BB962C8B-B14F-4D97-AF65-F5344CB8AC3E}">
        <p14:creationId xmlns:p14="http://schemas.microsoft.com/office/powerpoint/2010/main" val="35986254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95C14F-926D-1EB3-42C1-5A26FE79FAC7}"/>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1BD6B2CC-A2D9-707A-5859-E48876605D2F}"/>
              </a:ext>
            </a:extLst>
          </p:cNvPr>
          <p:cNvSpPr>
            <a:spLocks noGrp="1"/>
          </p:cNvSpPr>
          <p:nvPr>
            <p:ph type="body" sz="quarter" idx="11"/>
          </p:nvPr>
        </p:nvSpPr>
        <p:spPr/>
        <p:txBody>
          <a:bodyPr/>
          <a:lstStyle/>
          <a:p>
            <a:r>
              <a:rPr lang="en-US"/>
              <a:t>Subtitle</a:t>
            </a:r>
          </a:p>
        </p:txBody>
      </p:sp>
      <p:sp>
        <p:nvSpPr>
          <p:cNvPr id="4" name="Text Placeholder 3">
            <a:extLst>
              <a:ext uri="{FF2B5EF4-FFF2-40B4-BE49-F238E27FC236}">
                <a16:creationId xmlns:a16="http://schemas.microsoft.com/office/drawing/2014/main" id="{F7F381B0-C2AB-892B-7118-FBA608D5FC0E}"/>
              </a:ext>
            </a:extLst>
          </p:cNvPr>
          <p:cNvSpPr>
            <a:spLocks noGrp="1"/>
          </p:cNvSpPr>
          <p:nvPr>
            <p:ph type="body" sz="quarter" idx="16"/>
          </p:nvPr>
        </p:nvSpPr>
        <p:spPr/>
        <p:txBody>
          <a:bodyPr/>
          <a:lstStyle/>
          <a:p>
            <a:r>
              <a:rPr lang="en-US"/>
              <a:t>Title</a:t>
            </a:r>
          </a:p>
        </p:txBody>
      </p:sp>
      <p:sp>
        <p:nvSpPr>
          <p:cNvPr id="5" name="Text Placeholder 4">
            <a:extLst>
              <a:ext uri="{FF2B5EF4-FFF2-40B4-BE49-F238E27FC236}">
                <a16:creationId xmlns:a16="http://schemas.microsoft.com/office/drawing/2014/main" id="{D30D96AC-72F0-B21B-8078-54FDFD342935}"/>
              </a:ext>
            </a:extLst>
          </p:cNvPr>
          <p:cNvSpPr>
            <a:spLocks noGrp="1"/>
          </p:cNvSpPr>
          <p:nvPr>
            <p:ph type="body" sz="quarter" idx="19"/>
          </p:nvPr>
        </p:nvSpPr>
        <p:spPr/>
        <p:txBody>
          <a:bodyPr/>
          <a:lstStyle/>
          <a:p>
            <a:r>
              <a:rPr lang="en-US">
                <a:solidFill>
                  <a:schemeClr val="accent1">
                    <a:lumMod val="40000"/>
                    <a:lumOff val="60000"/>
                  </a:schemeClr>
                </a:solidFill>
              </a:rPr>
              <a:t>01</a:t>
            </a:r>
          </a:p>
        </p:txBody>
      </p:sp>
      <p:sp>
        <p:nvSpPr>
          <p:cNvPr id="6" name="Text Placeholder 5">
            <a:extLst>
              <a:ext uri="{FF2B5EF4-FFF2-40B4-BE49-F238E27FC236}">
                <a16:creationId xmlns:a16="http://schemas.microsoft.com/office/drawing/2014/main" id="{73557972-9764-568A-6710-1764895A308C}"/>
              </a:ext>
            </a:extLst>
          </p:cNvPr>
          <p:cNvSpPr>
            <a:spLocks noGrp="1"/>
          </p:cNvSpPr>
          <p:nvPr>
            <p:ph type="body" sz="quarter" idx="22"/>
          </p:nvPr>
        </p:nvSpPr>
        <p:spPr/>
        <p:txBody>
          <a:bodyPr/>
          <a:lstStyle/>
          <a:p>
            <a:r>
              <a:rPr lang="en-US">
                <a:latin typeface="Aptos" panose="020B0004020202020204" pitchFamily="34" charset="0"/>
              </a:rPr>
              <a:t>The world's top organizations are powered by .NET and trust Microsoft to make .NET the best choice in the industry for their mission critical software.</a:t>
            </a:r>
          </a:p>
        </p:txBody>
      </p:sp>
      <p:sp>
        <p:nvSpPr>
          <p:cNvPr id="7" name="Text Placeholder 6">
            <a:extLst>
              <a:ext uri="{FF2B5EF4-FFF2-40B4-BE49-F238E27FC236}">
                <a16:creationId xmlns:a16="http://schemas.microsoft.com/office/drawing/2014/main" id="{29292D94-2805-B9FC-1ACE-8BA3B0F6E985}"/>
              </a:ext>
            </a:extLst>
          </p:cNvPr>
          <p:cNvSpPr>
            <a:spLocks noGrp="1"/>
          </p:cNvSpPr>
          <p:nvPr>
            <p:ph type="body" sz="quarter" idx="23"/>
          </p:nvPr>
        </p:nvSpPr>
        <p:spPr/>
        <p:txBody>
          <a:bodyPr/>
          <a:lstStyle/>
          <a:p>
            <a:r>
              <a:rPr lang="en-US"/>
              <a:t>Title</a:t>
            </a:r>
          </a:p>
        </p:txBody>
      </p:sp>
      <p:sp>
        <p:nvSpPr>
          <p:cNvPr id="8" name="Text Placeholder 7">
            <a:extLst>
              <a:ext uri="{FF2B5EF4-FFF2-40B4-BE49-F238E27FC236}">
                <a16:creationId xmlns:a16="http://schemas.microsoft.com/office/drawing/2014/main" id="{33E02680-03BA-ECB6-4B88-7EBDAA6FFAC2}"/>
              </a:ext>
            </a:extLst>
          </p:cNvPr>
          <p:cNvSpPr>
            <a:spLocks noGrp="1"/>
          </p:cNvSpPr>
          <p:nvPr>
            <p:ph type="body" sz="quarter" idx="24"/>
          </p:nvPr>
        </p:nvSpPr>
        <p:spPr/>
        <p:txBody>
          <a:bodyPr/>
          <a:lstStyle/>
          <a:p>
            <a:r>
              <a:rPr lang="en-US">
                <a:solidFill>
                  <a:schemeClr val="accent1">
                    <a:lumMod val="40000"/>
                    <a:lumOff val="60000"/>
                  </a:schemeClr>
                </a:solidFill>
              </a:rPr>
              <a:t>02</a:t>
            </a:r>
          </a:p>
        </p:txBody>
      </p:sp>
      <p:sp>
        <p:nvSpPr>
          <p:cNvPr id="9" name="Text Placeholder 8">
            <a:extLst>
              <a:ext uri="{FF2B5EF4-FFF2-40B4-BE49-F238E27FC236}">
                <a16:creationId xmlns:a16="http://schemas.microsoft.com/office/drawing/2014/main" id="{88CF0E59-5873-CF5D-789C-9EB3AE17ABFA}"/>
              </a:ext>
            </a:extLst>
          </p:cNvPr>
          <p:cNvSpPr>
            <a:spLocks noGrp="1"/>
          </p:cNvSpPr>
          <p:nvPr>
            <p:ph type="body" sz="quarter" idx="25"/>
          </p:nvPr>
        </p:nvSpPr>
        <p:spPr/>
        <p:txBody>
          <a:bodyPr/>
          <a:lstStyle/>
          <a:p>
            <a:r>
              <a:rPr lang="en-US">
                <a:latin typeface="Aptos" panose="020B0004020202020204" pitchFamily="34" charset="0"/>
              </a:rPr>
              <a:t>The world's top organizations are powered by .NET and trust Microsoft to make .NET the best choice in the industry for their mission critical software.</a:t>
            </a:r>
          </a:p>
        </p:txBody>
      </p:sp>
      <p:sp>
        <p:nvSpPr>
          <p:cNvPr id="10" name="Text Placeholder 9">
            <a:extLst>
              <a:ext uri="{FF2B5EF4-FFF2-40B4-BE49-F238E27FC236}">
                <a16:creationId xmlns:a16="http://schemas.microsoft.com/office/drawing/2014/main" id="{FB9548D2-2C99-DCB4-A89B-74576DD0A2ED}"/>
              </a:ext>
            </a:extLst>
          </p:cNvPr>
          <p:cNvSpPr>
            <a:spLocks noGrp="1"/>
          </p:cNvSpPr>
          <p:nvPr>
            <p:ph type="body" sz="quarter" idx="26"/>
          </p:nvPr>
        </p:nvSpPr>
        <p:spPr/>
        <p:txBody>
          <a:bodyPr/>
          <a:lstStyle/>
          <a:p>
            <a:r>
              <a:rPr lang="en-US"/>
              <a:t>Title</a:t>
            </a:r>
          </a:p>
        </p:txBody>
      </p:sp>
      <p:sp>
        <p:nvSpPr>
          <p:cNvPr id="11" name="Text Placeholder 10">
            <a:extLst>
              <a:ext uri="{FF2B5EF4-FFF2-40B4-BE49-F238E27FC236}">
                <a16:creationId xmlns:a16="http://schemas.microsoft.com/office/drawing/2014/main" id="{50FCED9D-F9EF-78CC-8BA3-1C4C8D74C4F5}"/>
              </a:ext>
            </a:extLst>
          </p:cNvPr>
          <p:cNvSpPr>
            <a:spLocks noGrp="1"/>
          </p:cNvSpPr>
          <p:nvPr>
            <p:ph type="body" sz="quarter" idx="27"/>
          </p:nvPr>
        </p:nvSpPr>
        <p:spPr/>
        <p:txBody>
          <a:bodyPr/>
          <a:lstStyle/>
          <a:p>
            <a:r>
              <a:rPr lang="en-US">
                <a:solidFill>
                  <a:schemeClr val="accent1">
                    <a:lumMod val="40000"/>
                    <a:lumOff val="60000"/>
                  </a:schemeClr>
                </a:solidFill>
              </a:rPr>
              <a:t>03</a:t>
            </a:r>
          </a:p>
        </p:txBody>
      </p:sp>
      <p:sp>
        <p:nvSpPr>
          <p:cNvPr id="12" name="Text Placeholder 11">
            <a:extLst>
              <a:ext uri="{FF2B5EF4-FFF2-40B4-BE49-F238E27FC236}">
                <a16:creationId xmlns:a16="http://schemas.microsoft.com/office/drawing/2014/main" id="{3281C055-EC3C-D244-290B-C3F8C0C3EDF1}"/>
              </a:ext>
            </a:extLst>
          </p:cNvPr>
          <p:cNvSpPr>
            <a:spLocks noGrp="1"/>
          </p:cNvSpPr>
          <p:nvPr>
            <p:ph type="body" sz="quarter" idx="28"/>
          </p:nvPr>
        </p:nvSpPr>
        <p:spPr/>
        <p:txBody>
          <a:bodyPr/>
          <a:lstStyle/>
          <a:p>
            <a:r>
              <a:rPr lang="en-US">
                <a:latin typeface="Aptos" panose="020B0004020202020204" pitchFamily="34" charset="0"/>
              </a:rPr>
              <a:t>The world's top organizations are powered by .NET and trust Microsoft to make .NET the best choice in the industry for their mission critical software.</a:t>
            </a:r>
          </a:p>
          <a:p>
            <a:endParaRPr lang="en-US">
              <a:latin typeface="Aptos" panose="020B0004020202020204" pitchFamily="34" charset="0"/>
            </a:endParaRPr>
          </a:p>
        </p:txBody>
      </p:sp>
      <p:sp>
        <p:nvSpPr>
          <p:cNvPr id="13" name="Text Placeholder 12">
            <a:extLst>
              <a:ext uri="{FF2B5EF4-FFF2-40B4-BE49-F238E27FC236}">
                <a16:creationId xmlns:a16="http://schemas.microsoft.com/office/drawing/2014/main" id="{BDEA2FD6-009D-4C8E-56EF-4B99E2E91FAB}"/>
              </a:ext>
            </a:extLst>
          </p:cNvPr>
          <p:cNvSpPr>
            <a:spLocks noGrp="1"/>
          </p:cNvSpPr>
          <p:nvPr>
            <p:ph type="body" sz="quarter" idx="29"/>
          </p:nvPr>
        </p:nvSpPr>
        <p:spPr/>
        <p:txBody>
          <a:bodyPr/>
          <a:lstStyle/>
          <a:p>
            <a:r>
              <a:rPr lang="en-US"/>
              <a:t>Title</a:t>
            </a:r>
          </a:p>
        </p:txBody>
      </p:sp>
      <p:sp>
        <p:nvSpPr>
          <p:cNvPr id="14" name="Text Placeholder 13">
            <a:extLst>
              <a:ext uri="{FF2B5EF4-FFF2-40B4-BE49-F238E27FC236}">
                <a16:creationId xmlns:a16="http://schemas.microsoft.com/office/drawing/2014/main" id="{90C150B8-1A86-A59F-3F7E-4B8D95F7A4A2}"/>
              </a:ext>
            </a:extLst>
          </p:cNvPr>
          <p:cNvSpPr>
            <a:spLocks noGrp="1"/>
          </p:cNvSpPr>
          <p:nvPr>
            <p:ph type="body" sz="quarter" idx="30"/>
          </p:nvPr>
        </p:nvSpPr>
        <p:spPr/>
        <p:txBody>
          <a:bodyPr/>
          <a:lstStyle/>
          <a:p>
            <a:r>
              <a:rPr lang="en-US">
                <a:solidFill>
                  <a:schemeClr val="accent1">
                    <a:lumMod val="40000"/>
                    <a:lumOff val="60000"/>
                  </a:schemeClr>
                </a:solidFill>
              </a:rPr>
              <a:t>04</a:t>
            </a:r>
          </a:p>
        </p:txBody>
      </p:sp>
      <p:sp>
        <p:nvSpPr>
          <p:cNvPr id="15" name="Text Placeholder 14">
            <a:extLst>
              <a:ext uri="{FF2B5EF4-FFF2-40B4-BE49-F238E27FC236}">
                <a16:creationId xmlns:a16="http://schemas.microsoft.com/office/drawing/2014/main" id="{C30140C8-FC00-C42A-E286-150389B5F6CE}"/>
              </a:ext>
            </a:extLst>
          </p:cNvPr>
          <p:cNvSpPr>
            <a:spLocks noGrp="1"/>
          </p:cNvSpPr>
          <p:nvPr>
            <p:ph type="body" sz="quarter" idx="31"/>
          </p:nvPr>
        </p:nvSpPr>
        <p:spPr/>
        <p:txBody>
          <a:bodyPr/>
          <a:lstStyle/>
          <a:p>
            <a:r>
              <a:rPr lang="en-US">
                <a:latin typeface="Aptos" panose="020B0004020202020204" pitchFamily="34" charset="0"/>
              </a:rPr>
              <a:t>The world's top organizations are powered by .NET and trust Microsoft to make .NET the best choice in the industry for their mission critical software.</a:t>
            </a:r>
          </a:p>
        </p:txBody>
      </p:sp>
      <p:sp>
        <p:nvSpPr>
          <p:cNvPr id="16" name="Text Placeholder 15">
            <a:extLst>
              <a:ext uri="{FF2B5EF4-FFF2-40B4-BE49-F238E27FC236}">
                <a16:creationId xmlns:a16="http://schemas.microsoft.com/office/drawing/2014/main" id="{F7A645B9-58AF-55A0-F885-D5A93B8507E1}"/>
              </a:ext>
            </a:extLst>
          </p:cNvPr>
          <p:cNvSpPr>
            <a:spLocks noGrp="1"/>
          </p:cNvSpPr>
          <p:nvPr>
            <p:ph type="body" sz="quarter" idx="32"/>
          </p:nvPr>
        </p:nvSpPr>
        <p:spPr/>
        <p:txBody>
          <a:bodyPr/>
          <a:lstStyle/>
          <a:p>
            <a:r>
              <a:rPr lang="en-US"/>
              <a:t>Title</a:t>
            </a:r>
          </a:p>
        </p:txBody>
      </p:sp>
      <p:sp>
        <p:nvSpPr>
          <p:cNvPr id="17" name="Text Placeholder 16">
            <a:extLst>
              <a:ext uri="{FF2B5EF4-FFF2-40B4-BE49-F238E27FC236}">
                <a16:creationId xmlns:a16="http://schemas.microsoft.com/office/drawing/2014/main" id="{94FB29DC-5163-4F6C-7401-42BD49C38BCB}"/>
              </a:ext>
            </a:extLst>
          </p:cNvPr>
          <p:cNvSpPr>
            <a:spLocks noGrp="1"/>
          </p:cNvSpPr>
          <p:nvPr>
            <p:ph type="body" sz="quarter" idx="33"/>
          </p:nvPr>
        </p:nvSpPr>
        <p:spPr/>
        <p:txBody>
          <a:bodyPr/>
          <a:lstStyle/>
          <a:p>
            <a:r>
              <a:rPr lang="en-US">
                <a:solidFill>
                  <a:schemeClr val="accent1">
                    <a:lumMod val="40000"/>
                    <a:lumOff val="60000"/>
                  </a:schemeClr>
                </a:solidFill>
              </a:rPr>
              <a:t>05</a:t>
            </a:r>
          </a:p>
        </p:txBody>
      </p:sp>
      <p:sp>
        <p:nvSpPr>
          <p:cNvPr id="18" name="Text Placeholder 17">
            <a:extLst>
              <a:ext uri="{FF2B5EF4-FFF2-40B4-BE49-F238E27FC236}">
                <a16:creationId xmlns:a16="http://schemas.microsoft.com/office/drawing/2014/main" id="{5A93069D-1B64-D570-F062-C9944CD316E9}"/>
              </a:ext>
            </a:extLst>
          </p:cNvPr>
          <p:cNvSpPr>
            <a:spLocks noGrp="1"/>
          </p:cNvSpPr>
          <p:nvPr>
            <p:ph type="body" sz="quarter" idx="34"/>
          </p:nvPr>
        </p:nvSpPr>
        <p:spPr/>
        <p:txBody>
          <a:bodyPr/>
          <a:lstStyle/>
          <a:p>
            <a:r>
              <a:rPr lang="en-US">
                <a:latin typeface="Aptos" panose="020B0004020202020204" pitchFamily="34" charset="0"/>
              </a:rPr>
              <a:t>The world's top organizations are powered by .NET and trust Microsoft to make .NET the best choice in the industry for their mission critical software.</a:t>
            </a:r>
          </a:p>
        </p:txBody>
      </p:sp>
      <p:sp>
        <p:nvSpPr>
          <p:cNvPr id="19" name="Text Placeholder 18">
            <a:extLst>
              <a:ext uri="{FF2B5EF4-FFF2-40B4-BE49-F238E27FC236}">
                <a16:creationId xmlns:a16="http://schemas.microsoft.com/office/drawing/2014/main" id="{264D586A-004B-24E4-F442-A0B91C0C29E5}"/>
              </a:ext>
            </a:extLst>
          </p:cNvPr>
          <p:cNvSpPr>
            <a:spLocks noGrp="1"/>
          </p:cNvSpPr>
          <p:nvPr>
            <p:ph type="body" sz="quarter" idx="35"/>
          </p:nvPr>
        </p:nvSpPr>
        <p:spPr/>
        <p:txBody>
          <a:bodyPr/>
          <a:lstStyle/>
          <a:p>
            <a:r>
              <a:rPr lang="en-US"/>
              <a:t>Title</a:t>
            </a:r>
          </a:p>
        </p:txBody>
      </p:sp>
      <p:sp>
        <p:nvSpPr>
          <p:cNvPr id="20" name="Text Placeholder 19">
            <a:extLst>
              <a:ext uri="{FF2B5EF4-FFF2-40B4-BE49-F238E27FC236}">
                <a16:creationId xmlns:a16="http://schemas.microsoft.com/office/drawing/2014/main" id="{2E94261B-BA18-1B1E-E2C7-23BD80B14DF6}"/>
              </a:ext>
            </a:extLst>
          </p:cNvPr>
          <p:cNvSpPr>
            <a:spLocks noGrp="1"/>
          </p:cNvSpPr>
          <p:nvPr>
            <p:ph type="body" sz="quarter" idx="36"/>
          </p:nvPr>
        </p:nvSpPr>
        <p:spPr/>
        <p:txBody>
          <a:bodyPr/>
          <a:lstStyle/>
          <a:p>
            <a:r>
              <a:rPr lang="en-US">
                <a:solidFill>
                  <a:schemeClr val="accent1">
                    <a:lumMod val="40000"/>
                    <a:lumOff val="60000"/>
                  </a:schemeClr>
                </a:solidFill>
              </a:rPr>
              <a:t>06</a:t>
            </a:r>
          </a:p>
        </p:txBody>
      </p:sp>
      <p:sp>
        <p:nvSpPr>
          <p:cNvPr id="21" name="Text Placeholder 20">
            <a:extLst>
              <a:ext uri="{FF2B5EF4-FFF2-40B4-BE49-F238E27FC236}">
                <a16:creationId xmlns:a16="http://schemas.microsoft.com/office/drawing/2014/main" id="{E738A642-B89D-7FCF-4831-5DF7B26BDC22}"/>
              </a:ext>
            </a:extLst>
          </p:cNvPr>
          <p:cNvSpPr>
            <a:spLocks noGrp="1"/>
          </p:cNvSpPr>
          <p:nvPr>
            <p:ph type="body" sz="quarter" idx="37"/>
          </p:nvPr>
        </p:nvSpPr>
        <p:spPr/>
        <p:txBody>
          <a:bodyPr/>
          <a:lstStyle/>
          <a:p>
            <a:r>
              <a:rPr lang="en-US">
                <a:latin typeface="Aptos" panose="020B0004020202020204" pitchFamily="34" charset="0"/>
              </a:rPr>
              <a:t>The world's top organizations are powered by .NET and trust Microsoft to make .NET the best choice in the industry for their mission critical software.</a:t>
            </a:r>
          </a:p>
        </p:txBody>
      </p:sp>
    </p:spTree>
    <p:extLst>
      <p:ext uri="{BB962C8B-B14F-4D97-AF65-F5344CB8AC3E}">
        <p14:creationId xmlns:p14="http://schemas.microsoft.com/office/powerpoint/2010/main" val="35389952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882E75-C8B0-797B-8000-B50BF99C9BB5}"/>
              </a:ext>
            </a:extLst>
          </p:cNvPr>
          <p:cNvSpPr>
            <a:spLocks noGrp="1"/>
          </p:cNvSpPr>
          <p:nvPr>
            <p:ph type="body" sz="quarter" idx="10"/>
          </p:nvPr>
        </p:nvSpPr>
        <p:spPr/>
        <p:txBody>
          <a:bodyPr/>
          <a:lstStyle/>
          <a:p>
            <a:r>
              <a:rPr lang="en-US"/>
              <a:t>Title </a:t>
            </a:r>
          </a:p>
        </p:txBody>
      </p:sp>
      <p:sp>
        <p:nvSpPr>
          <p:cNvPr id="3" name="Text Placeholder 2">
            <a:extLst>
              <a:ext uri="{FF2B5EF4-FFF2-40B4-BE49-F238E27FC236}">
                <a16:creationId xmlns:a16="http://schemas.microsoft.com/office/drawing/2014/main" id="{60A78638-5D01-A457-E759-930468313D1D}"/>
              </a:ext>
            </a:extLst>
          </p:cNvPr>
          <p:cNvSpPr>
            <a:spLocks noGrp="1"/>
          </p:cNvSpPr>
          <p:nvPr>
            <p:ph type="body" sz="quarter" idx="11"/>
          </p:nvPr>
        </p:nvSpPr>
        <p:spPr/>
        <p:txBody>
          <a:bodyPr/>
          <a:lstStyle/>
          <a:p>
            <a:r>
              <a:rPr lang="en-US"/>
              <a:t>Subtitle</a:t>
            </a:r>
          </a:p>
        </p:txBody>
      </p:sp>
      <p:graphicFrame>
        <p:nvGraphicFramePr>
          <p:cNvPr id="5" name="Chart Placeholder 4">
            <a:extLst>
              <a:ext uri="{FF2B5EF4-FFF2-40B4-BE49-F238E27FC236}">
                <a16:creationId xmlns:a16="http://schemas.microsoft.com/office/drawing/2014/main" id="{1360FEEF-4F36-B841-1B83-FA9E066802E6}"/>
              </a:ext>
            </a:extLst>
          </p:cNvPr>
          <p:cNvGraphicFramePr>
            <a:graphicFrameLocks noGrp="1"/>
          </p:cNvGraphicFramePr>
          <p:nvPr>
            <p:ph type="chart" sz="quarter" idx="12"/>
            <p:extLst>
              <p:ext uri="{D42A27DB-BD31-4B8C-83A1-F6EECF244321}">
                <p14:modId xmlns:p14="http://schemas.microsoft.com/office/powerpoint/2010/main" val="1954737153"/>
              </p:ext>
            </p:extLst>
          </p:nvPr>
        </p:nvGraphicFramePr>
        <p:xfrm>
          <a:off x="9359900" y="1104900"/>
          <a:ext cx="13887450" cy="11506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28961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50916-25CC-1080-709A-C10F40C70774}"/>
            </a:ext>
          </a:extLst>
        </p:cNvPr>
        <p:cNvGrpSpPr/>
        <p:nvPr/>
      </p:nvGrpSpPr>
      <p:grpSpPr>
        <a:xfrm>
          <a:off x="0" y="0"/>
          <a:ext cx="0" cy="0"/>
          <a:chOff x="0" y="0"/>
          <a:chExt cx="0" cy="0"/>
        </a:xfrm>
      </p:grpSpPr>
      <p:sp>
        <p:nvSpPr>
          <p:cNvPr id="3" name="Text 7">
            <a:extLst>
              <a:ext uri="{FF2B5EF4-FFF2-40B4-BE49-F238E27FC236}">
                <a16:creationId xmlns:a16="http://schemas.microsoft.com/office/drawing/2014/main" id="{4928F6B6-64A5-2AA8-B4D0-665C31B6AA73}"/>
              </a:ext>
            </a:extLst>
          </p:cNvPr>
          <p:cNvSpPr/>
          <p:nvPr/>
        </p:nvSpPr>
        <p:spPr>
          <a:xfrm>
            <a:off x="1042867" y="1092194"/>
            <a:ext cx="20286507" cy="1794933"/>
          </a:xfrm>
          <a:prstGeom prst="rect">
            <a:avLst/>
          </a:prstGeom>
          <a:noFill/>
          <a:ln/>
        </p:spPr>
        <p:style>
          <a:lnRef idx="0">
            <a:scrgbClr r="0" g="0" b="0"/>
          </a:lnRef>
          <a:fillRef idx="0">
            <a:scrgbClr r="0" g="0" b="0"/>
          </a:fillRef>
          <a:effectRef idx="0">
            <a:scrgbClr r="0" g="0" b="0"/>
          </a:effectRef>
          <a:fontRef idx="major"/>
        </p:style>
        <p:txBody>
          <a:bodyPr wrap="square" lIns="0" tIns="0" rIns="0" bIns="0"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indent="0">
              <a:buNone/>
            </a:pPr>
            <a:r>
              <a:rPr lang="en-US" sz="10000" dirty="0">
                <a:solidFill>
                  <a:schemeClr val="bg1"/>
                </a:solidFill>
                <a:latin typeface="Poppins" pitchFamily="2" charset="77"/>
              </a:rPr>
              <a:t>Código</a:t>
            </a:r>
          </a:p>
        </p:txBody>
      </p:sp>
    </p:spTree>
    <p:extLst>
      <p:ext uri="{BB962C8B-B14F-4D97-AF65-F5344CB8AC3E}">
        <p14:creationId xmlns:p14="http://schemas.microsoft.com/office/powerpoint/2010/main" val="34970916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FF3893-337B-2DDA-CC30-5B6EFCA025DA}"/>
              </a:ext>
            </a:extLst>
          </p:cNvPr>
          <p:cNvSpPr>
            <a:spLocks noGrp="1"/>
          </p:cNvSpPr>
          <p:nvPr>
            <p:ph type="body" sz="quarter" idx="10"/>
          </p:nvPr>
        </p:nvSpPr>
        <p:spPr>
          <a:xfrm>
            <a:off x="1113658" y="5018767"/>
            <a:ext cx="7858892" cy="1890091"/>
          </a:xfrm>
        </p:spPr>
        <p:txBody>
          <a:bodyPr/>
          <a:lstStyle/>
          <a:p>
            <a:r>
              <a:rPr lang="en-US"/>
              <a:t>Demo title with just two or three lines</a:t>
            </a:r>
          </a:p>
        </p:txBody>
      </p:sp>
      <p:sp>
        <p:nvSpPr>
          <p:cNvPr id="3" name="Text Placeholder 2">
            <a:extLst>
              <a:ext uri="{FF2B5EF4-FFF2-40B4-BE49-F238E27FC236}">
                <a16:creationId xmlns:a16="http://schemas.microsoft.com/office/drawing/2014/main" id="{F24AC0E0-5C22-DB93-F242-ED50CA18F61E}"/>
              </a:ext>
            </a:extLst>
          </p:cNvPr>
          <p:cNvSpPr>
            <a:spLocks noGrp="1"/>
          </p:cNvSpPr>
          <p:nvPr>
            <p:ph type="body" sz="quarter" idx="11"/>
          </p:nvPr>
        </p:nvSpPr>
        <p:spPr/>
        <p:txBody>
          <a:bodyPr/>
          <a:lstStyle/>
          <a:p>
            <a:r>
              <a:rPr lang="en-US">
                <a:solidFill>
                  <a:schemeClr val="bg2"/>
                </a:solidFill>
                <a:latin typeface="Aptos" panose="020B0004020202020204" pitchFamily="34" charset="0"/>
              </a:rPr>
              <a:t>Short list or description</a:t>
            </a:r>
          </a:p>
        </p:txBody>
      </p:sp>
      <p:sp>
        <p:nvSpPr>
          <p:cNvPr id="4" name="Text Placeholder 3">
            <a:extLst>
              <a:ext uri="{FF2B5EF4-FFF2-40B4-BE49-F238E27FC236}">
                <a16:creationId xmlns:a16="http://schemas.microsoft.com/office/drawing/2014/main" id="{449C96D9-B640-DAEF-22EE-8CAEDE02BE2C}"/>
              </a:ext>
            </a:extLst>
          </p:cNvPr>
          <p:cNvSpPr>
            <a:spLocks noGrp="1"/>
          </p:cNvSpPr>
          <p:nvPr>
            <p:ph type="body" sz="quarter" idx="27"/>
          </p:nvPr>
        </p:nvSpPr>
        <p:spPr/>
        <p:txBody>
          <a:bodyPr/>
          <a:lstStyle/>
          <a:p>
            <a:r>
              <a:rPr lang="en-US">
                <a:solidFill>
                  <a:schemeClr val="bg2"/>
                </a:solidFill>
                <a:latin typeface="Aptos" panose="020B0004020202020204" pitchFamily="34" charset="0"/>
              </a:rPr>
              <a:t>Public Preview / Q2 2025</a:t>
            </a:r>
          </a:p>
        </p:txBody>
      </p:sp>
      <p:sp>
        <p:nvSpPr>
          <p:cNvPr id="5" name="Picture Placeholder 4">
            <a:extLst>
              <a:ext uri="{FF2B5EF4-FFF2-40B4-BE49-F238E27FC236}">
                <a16:creationId xmlns:a16="http://schemas.microsoft.com/office/drawing/2014/main" id="{590DE046-754A-3ED6-8C13-F3AA1E19441C}"/>
              </a:ext>
            </a:extLst>
          </p:cNvPr>
          <p:cNvSpPr>
            <a:spLocks noGrp="1"/>
          </p:cNvSpPr>
          <p:nvPr>
            <p:ph type="pic" sz="quarter" idx="28"/>
          </p:nvPr>
        </p:nvSpPr>
        <p:spPr>
          <a:xfrm>
            <a:off x="10544175" y="1143000"/>
            <a:ext cx="12687300" cy="11315700"/>
          </a:xfrm>
          <a:blipFill>
            <a:blip r:embed="rId2"/>
            <a:stretch>
              <a:fillRect l="-79010" t="-13434" r="271" b="-504"/>
            </a:stretch>
          </a:blipFill>
        </p:spPr>
        <p:txBody>
          <a:bodyPr/>
          <a:lstStyle/>
          <a:p>
            <a:endParaRPr lang="en-US"/>
          </a:p>
        </p:txBody>
      </p:sp>
      <p:sp>
        <p:nvSpPr>
          <p:cNvPr id="6" name="Rounded Rectangle 5">
            <a:extLst>
              <a:ext uri="{FF2B5EF4-FFF2-40B4-BE49-F238E27FC236}">
                <a16:creationId xmlns:a16="http://schemas.microsoft.com/office/drawing/2014/main" id="{2CC93277-E453-B73E-E003-AA813C041A05}"/>
              </a:ext>
            </a:extLst>
          </p:cNvPr>
          <p:cNvSpPr/>
          <p:nvPr/>
        </p:nvSpPr>
        <p:spPr>
          <a:xfrm>
            <a:off x="1153845" y="4042483"/>
            <a:ext cx="2434944" cy="604395"/>
          </a:xfrm>
          <a:prstGeom prst="roundRect">
            <a:avLst>
              <a:gd name="adj" fmla="val 50000"/>
            </a:avLst>
          </a:prstGeom>
          <a:gradFill>
            <a:gsLst>
              <a:gs pos="0">
                <a:schemeClr val="accent2">
                  <a:lumMod val="40000"/>
                  <a:lumOff val="60000"/>
                </a:schemeClr>
              </a:gs>
              <a:gs pos="99000">
                <a:schemeClr val="accent3">
                  <a:lumMod val="20000"/>
                  <a:lumOff val="80000"/>
                </a:schemeClr>
              </a:gs>
            </a:gsLst>
            <a:lin ang="3000000" scaled="0"/>
          </a:gra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a:solidFill>
                  <a:schemeClr val="tx1"/>
                </a:solidFill>
                <a:latin typeface="Aptos" panose="020B0004020202020204" pitchFamily="34" charset="0"/>
              </a:rPr>
              <a:t>Public Preview</a:t>
            </a:r>
            <a:endParaRPr kumimoji="0" lang="en-US" sz="2200" u="none" strike="noStrike" kern="1200" cap="none" spc="0" normalizeH="0" baseline="0" noProof="0">
              <a:ln>
                <a:noFill/>
              </a:ln>
              <a:solidFill>
                <a:schemeClr val="tx1"/>
              </a:solidFill>
              <a:effectLst/>
              <a:uLnTx/>
              <a:uFillTx/>
              <a:latin typeface="Aptos" panose="020B0004020202020204" pitchFamily="34" charset="0"/>
            </a:endParaRPr>
          </a:p>
        </p:txBody>
      </p:sp>
    </p:spTree>
    <p:extLst>
      <p:ext uri="{BB962C8B-B14F-4D97-AF65-F5344CB8AC3E}">
        <p14:creationId xmlns:p14="http://schemas.microsoft.com/office/powerpoint/2010/main" val="17698942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E16DE2-E370-B25B-0368-B21A7278709B}"/>
              </a:ext>
            </a:extLst>
          </p:cNvPr>
          <p:cNvSpPr>
            <a:spLocks noGrp="1"/>
          </p:cNvSpPr>
          <p:nvPr>
            <p:ph type="body" sz="quarter" idx="29"/>
          </p:nvPr>
        </p:nvSpPr>
        <p:spPr>
          <a:xfrm>
            <a:off x="1123700" y="4358179"/>
            <a:ext cx="7551669" cy="1890091"/>
          </a:xfrm>
        </p:spPr>
        <p:txBody>
          <a:bodyPr/>
          <a:lstStyle/>
          <a:p>
            <a:r>
              <a:rPr lang="en-US"/>
              <a:t>Free and open source. </a:t>
            </a:r>
            <a:r>
              <a:rPr lang="en-US" b="1"/>
              <a:t>Fast and cross-platform</a:t>
            </a:r>
          </a:p>
        </p:txBody>
      </p:sp>
      <p:sp>
        <p:nvSpPr>
          <p:cNvPr id="3" name="Text Placeholder 2">
            <a:extLst>
              <a:ext uri="{FF2B5EF4-FFF2-40B4-BE49-F238E27FC236}">
                <a16:creationId xmlns:a16="http://schemas.microsoft.com/office/drawing/2014/main" id="{BBB63D67-5A43-95E7-02AC-920B31DFBA7A}"/>
              </a:ext>
            </a:extLst>
          </p:cNvPr>
          <p:cNvSpPr>
            <a:spLocks noGrp="1"/>
          </p:cNvSpPr>
          <p:nvPr>
            <p:ph type="body" sz="quarter" idx="30"/>
          </p:nvPr>
        </p:nvSpPr>
        <p:spPr>
          <a:xfrm>
            <a:off x="1153844" y="6472055"/>
            <a:ext cx="7407225" cy="4038140"/>
          </a:xfrm>
        </p:spPr>
        <p:txBody>
          <a:bodyPr/>
          <a:lstStyle/>
          <a:p>
            <a:pPr lvl="0">
              <a:defRPr/>
            </a:pPr>
            <a:r>
              <a:rPr lang="en-US">
                <a:latin typeface="Aptos" panose="020B0004020202020204" pitchFamily="34" charset="0"/>
              </a:rPr>
              <a:t>.NET is developed and maintained as a free and open-source project on GitHub, the home for millions of developers who want to build great things together.</a:t>
            </a:r>
          </a:p>
        </p:txBody>
      </p:sp>
      <p:sp>
        <p:nvSpPr>
          <p:cNvPr id="4" name="Picture Placeholder 3">
            <a:extLst>
              <a:ext uri="{FF2B5EF4-FFF2-40B4-BE49-F238E27FC236}">
                <a16:creationId xmlns:a16="http://schemas.microsoft.com/office/drawing/2014/main" id="{C3941BEC-41DC-75A1-E20B-EDD18A1A42F7}"/>
              </a:ext>
            </a:extLst>
          </p:cNvPr>
          <p:cNvSpPr>
            <a:spLocks noGrp="1"/>
          </p:cNvSpPr>
          <p:nvPr>
            <p:ph type="pic" sz="quarter" idx="28"/>
          </p:nvPr>
        </p:nvSpPr>
        <p:spPr>
          <a:xfrm>
            <a:off x="10544175" y="1143000"/>
            <a:ext cx="12687300" cy="11315700"/>
          </a:xfrm>
          <a:blipFill>
            <a:blip r:embed="rId2"/>
            <a:stretch>
              <a:fillRect l="-26757" r="-26757"/>
            </a:stretch>
          </a:blipFill>
        </p:spPr>
        <p:txBody>
          <a:bodyPr/>
          <a:lstStyle/>
          <a:p>
            <a:endParaRPr lang="en-US"/>
          </a:p>
        </p:txBody>
      </p:sp>
      <p:sp>
        <p:nvSpPr>
          <p:cNvPr id="5" name="Rounded Rectangle 4">
            <a:extLst>
              <a:ext uri="{FF2B5EF4-FFF2-40B4-BE49-F238E27FC236}">
                <a16:creationId xmlns:a16="http://schemas.microsoft.com/office/drawing/2014/main" id="{40EE87FC-E608-A891-668A-5AB5EF251E97}"/>
              </a:ext>
            </a:extLst>
          </p:cNvPr>
          <p:cNvSpPr/>
          <p:nvPr/>
        </p:nvSpPr>
        <p:spPr>
          <a:xfrm>
            <a:off x="1153845" y="3336800"/>
            <a:ext cx="2434944" cy="604395"/>
          </a:xfrm>
          <a:prstGeom prst="roundRect">
            <a:avLst>
              <a:gd name="adj" fmla="val 50000"/>
            </a:avLst>
          </a:prstGeom>
          <a:gradFill>
            <a:gsLst>
              <a:gs pos="0">
                <a:schemeClr val="accent2">
                  <a:lumMod val="40000"/>
                  <a:lumOff val="60000"/>
                </a:schemeClr>
              </a:gs>
              <a:gs pos="99000">
                <a:schemeClr val="accent3">
                  <a:lumMod val="20000"/>
                  <a:lumOff val="80000"/>
                </a:schemeClr>
              </a:gs>
            </a:gsLst>
            <a:lin ang="3000000" scaled="0"/>
          </a:gra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Aptos" panose="020B0004020202020204" pitchFamily="34" charset="0"/>
              </a:rPr>
              <a:t>Public Preview</a:t>
            </a:r>
          </a:p>
        </p:txBody>
      </p:sp>
    </p:spTree>
    <p:extLst>
      <p:ext uri="{BB962C8B-B14F-4D97-AF65-F5344CB8AC3E}">
        <p14:creationId xmlns:p14="http://schemas.microsoft.com/office/powerpoint/2010/main" val="23462281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75D9F48-7858-D376-DE26-B9AF38F16B84}"/>
              </a:ext>
            </a:extLst>
          </p:cNvPr>
          <p:cNvSpPr/>
          <p:nvPr/>
        </p:nvSpPr>
        <p:spPr>
          <a:xfrm>
            <a:off x="1140566" y="7569511"/>
            <a:ext cx="22035643" cy="1143000"/>
          </a:xfrm>
          <a:prstGeom prst="roundRect">
            <a:avLst>
              <a:gd name="adj" fmla="val 50000"/>
            </a:avLst>
          </a:prstGeom>
          <a:gradFill flip="none" rotWithShape="1">
            <a:gsLst>
              <a:gs pos="0">
                <a:srgbClr val="E3E1F0"/>
              </a:gs>
              <a:gs pos="52000">
                <a:srgbClr val="F1F1F3"/>
              </a:gs>
            </a:gsLst>
            <a:lin ang="5400000" scaled="1"/>
            <a:tileRect/>
          </a:gradFill>
          <a:ln w="381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chemeClr val="tx1"/>
              </a:solidFill>
              <a:effectLst/>
              <a:uLnTx/>
              <a:uFillTx/>
              <a:latin typeface="Poppins" pitchFamily="2" charset="77"/>
              <a:ea typeface="+mn-ea"/>
              <a:cs typeface="+mn-cs"/>
            </a:endParaRPr>
          </a:p>
        </p:txBody>
      </p:sp>
      <p:sp>
        <p:nvSpPr>
          <p:cNvPr id="2" name="Text Placeholder 1">
            <a:extLst>
              <a:ext uri="{FF2B5EF4-FFF2-40B4-BE49-F238E27FC236}">
                <a16:creationId xmlns:a16="http://schemas.microsoft.com/office/drawing/2014/main" id="{5FFA00E7-67FD-D174-31B4-1BE8FF0F7F37}"/>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69D69CFE-7A30-239A-CFF8-7E29C67F67C8}"/>
              </a:ext>
            </a:extLst>
          </p:cNvPr>
          <p:cNvSpPr>
            <a:spLocks noGrp="1"/>
          </p:cNvSpPr>
          <p:nvPr>
            <p:ph type="body" sz="quarter" idx="11"/>
          </p:nvPr>
        </p:nvSpPr>
        <p:spPr/>
        <p:txBody>
          <a:bodyPr/>
          <a:lstStyle/>
          <a:p>
            <a:r>
              <a:rPr lang="en-US">
                <a:solidFill>
                  <a:schemeClr val="bg2"/>
                </a:solidFill>
              </a:rPr>
              <a:t>Subtitle</a:t>
            </a:r>
          </a:p>
        </p:txBody>
      </p:sp>
      <p:sp>
        <p:nvSpPr>
          <p:cNvPr id="4" name="Text Placeholder 3">
            <a:extLst>
              <a:ext uri="{FF2B5EF4-FFF2-40B4-BE49-F238E27FC236}">
                <a16:creationId xmlns:a16="http://schemas.microsoft.com/office/drawing/2014/main" id="{AD40109A-561B-B50A-2D20-AD98BF8750DB}"/>
              </a:ext>
            </a:extLst>
          </p:cNvPr>
          <p:cNvSpPr>
            <a:spLocks noGrp="1"/>
          </p:cNvSpPr>
          <p:nvPr>
            <p:ph type="body" sz="quarter" idx="27"/>
          </p:nvPr>
        </p:nvSpPr>
        <p:spPr>
          <a:xfrm>
            <a:off x="1113658" y="5515934"/>
            <a:ext cx="6231522" cy="1568154"/>
          </a:xfrm>
        </p:spPr>
        <p:txBody>
          <a:bodyPr/>
          <a:lstStyle/>
          <a:p>
            <a:r>
              <a:rPr lang="en-US">
                <a:latin typeface="Aptos" panose="020B0004020202020204" pitchFamily="34" charset="0"/>
              </a:rPr>
              <a:t>.NET is modular, composable, and extensible. Configure relationships, deployment options, and dev-time flags in one place.</a:t>
            </a:r>
          </a:p>
        </p:txBody>
      </p:sp>
      <p:sp>
        <p:nvSpPr>
          <p:cNvPr id="5" name="Text Placeholder 4">
            <a:extLst>
              <a:ext uri="{FF2B5EF4-FFF2-40B4-BE49-F238E27FC236}">
                <a16:creationId xmlns:a16="http://schemas.microsoft.com/office/drawing/2014/main" id="{AA2720EF-0B14-010F-0EED-3B766E5C4BFE}"/>
              </a:ext>
            </a:extLst>
          </p:cNvPr>
          <p:cNvSpPr>
            <a:spLocks noGrp="1"/>
          </p:cNvSpPr>
          <p:nvPr>
            <p:ph type="body" sz="quarter" idx="15"/>
          </p:nvPr>
        </p:nvSpPr>
        <p:spPr/>
        <p:txBody>
          <a:bodyPr/>
          <a:lstStyle/>
          <a:p>
            <a:r>
              <a:rPr lang="en-US"/>
              <a:t>Code-centric control</a:t>
            </a:r>
          </a:p>
        </p:txBody>
      </p:sp>
      <p:pic>
        <p:nvPicPr>
          <p:cNvPr id="7" name="Image 1" descr=" ">
            <a:extLst>
              <a:ext uri="{FF2B5EF4-FFF2-40B4-BE49-F238E27FC236}">
                <a16:creationId xmlns:a16="http://schemas.microsoft.com/office/drawing/2014/main" id="{A0BFF703-77A8-9168-F6F5-9ADF0B5382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6933" y="7490905"/>
            <a:ext cx="14263883" cy="1397000"/>
          </a:xfrm>
          <a:prstGeom prst="rect">
            <a:avLst/>
          </a:prstGeom>
        </p:spPr>
      </p:pic>
      <p:sp>
        <p:nvSpPr>
          <p:cNvPr id="9" name="Rounded Rectangle 8">
            <a:extLst>
              <a:ext uri="{FF2B5EF4-FFF2-40B4-BE49-F238E27FC236}">
                <a16:creationId xmlns:a16="http://schemas.microsoft.com/office/drawing/2014/main" id="{66E73E0F-BBB7-AD8F-B95F-6DED6C60EFB5}"/>
              </a:ext>
            </a:extLst>
          </p:cNvPr>
          <p:cNvSpPr/>
          <p:nvPr/>
        </p:nvSpPr>
        <p:spPr>
          <a:xfrm>
            <a:off x="1140565" y="7569511"/>
            <a:ext cx="3226203" cy="1143000"/>
          </a:xfrm>
          <a:prstGeom prst="roundRect">
            <a:avLst>
              <a:gd name="adj" fmla="val 50000"/>
            </a:avLst>
          </a:prstGeom>
          <a:solidFill>
            <a:schemeClr val="accent3"/>
          </a:solidFill>
          <a:ln w="381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chemeClr val="tx1"/>
              </a:solidFill>
              <a:effectLst/>
              <a:highlight>
                <a:srgbClr val="9780E5"/>
              </a:highlight>
              <a:uLnTx/>
              <a:uFillTx/>
              <a:latin typeface="Poppins" pitchFamily="2" charset="77"/>
              <a:ea typeface="+mn-ea"/>
              <a:cs typeface="+mn-cs"/>
            </a:endParaRPr>
          </a:p>
        </p:txBody>
      </p:sp>
      <p:sp>
        <p:nvSpPr>
          <p:cNvPr id="6" name="Text Placeholder 3">
            <a:extLst>
              <a:ext uri="{FF2B5EF4-FFF2-40B4-BE49-F238E27FC236}">
                <a16:creationId xmlns:a16="http://schemas.microsoft.com/office/drawing/2014/main" id="{9DAAD97D-F55F-C5E7-6BA0-A718E3D17960}"/>
              </a:ext>
            </a:extLst>
          </p:cNvPr>
          <p:cNvSpPr txBox="1">
            <a:spLocks/>
          </p:cNvSpPr>
          <p:nvPr/>
        </p:nvSpPr>
        <p:spPr>
          <a:xfrm>
            <a:off x="1664746" y="9221661"/>
            <a:ext cx="2182996" cy="564954"/>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solidFill>
                  <a:schemeClr val="bg1"/>
                </a:solidFill>
                <a:latin typeface="Aptos" panose="020B0004020202020204" pitchFamily="34" charset="0"/>
              </a:rPr>
              <a:t>LABEL 1</a:t>
            </a:r>
          </a:p>
        </p:txBody>
      </p:sp>
      <p:sp>
        <p:nvSpPr>
          <p:cNvPr id="8" name="Text Placeholder 3">
            <a:extLst>
              <a:ext uri="{FF2B5EF4-FFF2-40B4-BE49-F238E27FC236}">
                <a16:creationId xmlns:a16="http://schemas.microsoft.com/office/drawing/2014/main" id="{9922EECB-60CE-81A5-0290-E49C57AB01A2}"/>
              </a:ext>
            </a:extLst>
          </p:cNvPr>
          <p:cNvSpPr txBox="1">
            <a:spLocks/>
          </p:cNvSpPr>
          <p:nvPr/>
        </p:nvSpPr>
        <p:spPr>
          <a:xfrm>
            <a:off x="7512093" y="9221661"/>
            <a:ext cx="2182996" cy="564954"/>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solidFill>
                  <a:schemeClr val="bg1"/>
                </a:solidFill>
                <a:latin typeface="Aptos" panose="020B0004020202020204" pitchFamily="34" charset="0"/>
              </a:rPr>
              <a:t>LABEL 2</a:t>
            </a:r>
          </a:p>
        </p:txBody>
      </p:sp>
      <p:sp>
        <p:nvSpPr>
          <p:cNvPr id="10" name="Text Placeholder 3">
            <a:extLst>
              <a:ext uri="{FF2B5EF4-FFF2-40B4-BE49-F238E27FC236}">
                <a16:creationId xmlns:a16="http://schemas.microsoft.com/office/drawing/2014/main" id="{D341E434-A4BD-375C-B0EB-DA9020D2C05B}"/>
              </a:ext>
            </a:extLst>
          </p:cNvPr>
          <p:cNvSpPr txBox="1">
            <a:spLocks/>
          </p:cNvSpPr>
          <p:nvPr/>
        </p:nvSpPr>
        <p:spPr>
          <a:xfrm>
            <a:off x="17835187" y="9221661"/>
            <a:ext cx="2182996" cy="564954"/>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solidFill>
                  <a:schemeClr val="bg1"/>
                </a:solidFill>
                <a:latin typeface="Aptos" panose="020B0004020202020204" pitchFamily="34" charset="0"/>
              </a:rPr>
              <a:t>LABEL 3</a:t>
            </a:r>
          </a:p>
        </p:txBody>
      </p:sp>
    </p:spTree>
    <p:extLst>
      <p:ext uri="{BB962C8B-B14F-4D97-AF65-F5344CB8AC3E}">
        <p14:creationId xmlns:p14="http://schemas.microsoft.com/office/powerpoint/2010/main" val="6297572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C83B89-6626-5B80-1F20-5FDA51A47E29}"/>
              </a:ext>
            </a:extLst>
          </p:cNvPr>
          <p:cNvSpPr>
            <a:spLocks noGrp="1"/>
          </p:cNvSpPr>
          <p:nvPr>
            <p:ph type="body" sz="quarter" idx="10"/>
          </p:nvPr>
        </p:nvSpPr>
        <p:spPr/>
        <p:txBody>
          <a:bodyPr/>
          <a:lstStyle/>
          <a:p>
            <a:r>
              <a:rPr lang="en-US"/>
              <a:t>Title </a:t>
            </a:r>
          </a:p>
        </p:txBody>
      </p:sp>
      <p:sp>
        <p:nvSpPr>
          <p:cNvPr id="3" name="Text Placeholder 2">
            <a:extLst>
              <a:ext uri="{FF2B5EF4-FFF2-40B4-BE49-F238E27FC236}">
                <a16:creationId xmlns:a16="http://schemas.microsoft.com/office/drawing/2014/main" id="{600D6C7C-FD5C-1FFC-EA3C-5A53F55885C2}"/>
              </a:ext>
            </a:extLst>
          </p:cNvPr>
          <p:cNvSpPr>
            <a:spLocks noGrp="1"/>
          </p:cNvSpPr>
          <p:nvPr>
            <p:ph type="body" sz="quarter" idx="11"/>
          </p:nvPr>
        </p:nvSpPr>
        <p:spPr/>
        <p:txBody>
          <a:bodyPr/>
          <a:lstStyle/>
          <a:p>
            <a:r>
              <a:rPr lang="en-US">
                <a:solidFill>
                  <a:schemeClr val="bg2"/>
                </a:solidFill>
              </a:rPr>
              <a:t>Subtitle</a:t>
            </a:r>
          </a:p>
        </p:txBody>
      </p:sp>
      <p:sp>
        <p:nvSpPr>
          <p:cNvPr id="4" name="Text Placeholder 3">
            <a:extLst>
              <a:ext uri="{FF2B5EF4-FFF2-40B4-BE49-F238E27FC236}">
                <a16:creationId xmlns:a16="http://schemas.microsoft.com/office/drawing/2014/main" id="{7ECF4A68-007C-98A2-1DFA-782576E6C71D}"/>
              </a:ext>
            </a:extLst>
          </p:cNvPr>
          <p:cNvSpPr>
            <a:spLocks noGrp="1"/>
          </p:cNvSpPr>
          <p:nvPr>
            <p:ph type="body" sz="quarter" idx="27"/>
          </p:nvPr>
        </p:nvSpPr>
        <p:spPr>
          <a:xfrm>
            <a:off x="1113657" y="5515934"/>
            <a:ext cx="7230243" cy="1568154"/>
          </a:xfrm>
        </p:spPr>
        <p:txBody>
          <a:bodyPr/>
          <a:lstStyle/>
          <a:p>
            <a:r>
              <a:rPr lang="en-US">
                <a:latin typeface="Aptos" panose="020B0004020202020204" pitchFamily="34" charset="0"/>
              </a:rPr>
              <a:t>Build immersive games with modern tools for Unity, Unreal, and C++, all backed by the power of Visual Studio.</a:t>
            </a:r>
          </a:p>
          <a:p>
            <a:endParaRPr lang="en-US">
              <a:latin typeface="Aptos" panose="020B0004020202020204" pitchFamily="34" charset="0"/>
            </a:endParaRPr>
          </a:p>
        </p:txBody>
      </p:sp>
      <p:sp>
        <p:nvSpPr>
          <p:cNvPr id="5" name="Text Placeholder 4">
            <a:extLst>
              <a:ext uri="{FF2B5EF4-FFF2-40B4-BE49-F238E27FC236}">
                <a16:creationId xmlns:a16="http://schemas.microsoft.com/office/drawing/2014/main" id="{BC0A280E-2D88-00CB-596F-80C1570AF496}"/>
              </a:ext>
            </a:extLst>
          </p:cNvPr>
          <p:cNvSpPr>
            <a:spLocks noGrp="1"/>
          </p:cNvSpPr>
          <p:nvPr>
            <p:ph type="body" sz="quarter" idx="15"/>
          </p:nvPr>
        </p:nvSpPr>
        <p:spPr/>
        <p:txBody>
          <a:bodyPr/>
          <a:lstStyle/>
          <a:p>
            <a:r>
              <a:rPr lang="en-US"/>
              <a:t>Title</a:t>
            </a:r>
          </a:p>
        </p:txBody>
      </p:sp>
      <p:sp>
        <p:nvSpPr>
          <p:cNvPr id="6" name="Chart Placeholder 5">
            <a:extLst>
              <a:ext uri="{FF2B5EF4-FFF2-40B4-BE49-F238E27FC236}">
                <a16:creationId xmlns:a16="http://schemas.microsoft.com/office/drawing/2014/main" id="{025E4DE5-30A2-ECAC-F948-6B68F27C474C}"/>
              </a:ext>
            </a:extLst>
          </p:cNvPr>
          <p:cNvSpPr>
            <a:spLocks noGrp="1"/>
          </p:cNvSpPr>
          <p:nvPr>
            <p:ph type="chart" sz="quarter" idx="28"/>
          </p:nvPr>
        </p:nvSpPr>
        <p:spPr>
          <a:solidFill>
            <a:schemeClr val="bg1">
              <a:alpha val="10000"/>
            </a:schemeClr>
          </a:solidFill>
        </p:spPr>
        <p:txBody>
          <a:bodyPr/>
          <a:lstStyle/>
          <a:p>
            <a:endParaRPr lang="en-US"/>
          </a:p>
        </p:txBody>
      </p:sp>
    </p:spTree>
    <p:extLst>
      <p:ext uri="{BB962C8B-B14F-4D97-AF65-F5344CB8AC3E}">
        <p14:creationId xmlns:p14="http://schemas.microsoft.com/office/powerpoint/2010/main" val="12940284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5">
            <a:lumMod val="2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C71301-7A23-D95A-755E-525D5D1843D0}"/>
              </a:ext>
            </a:extLst>
          </p:cNvPr>
          <p:cNvSpPr>
            <a:spLocks noGrp="1"/>
          </p:cNvSpPr>
          <p:nvPr>
            <p:ph type="body" sz="quarter" idx="16"/>
          </p:nvPr>
        </p:nvSpPr>
        <p:spPr/>
        <p:txBody>
          <a:bodyPr/>
          <a:lstStyle/>
          <a:p>
            <a:r>
              <a:rPr lang="en-US"/>
              <a:t>Speaker name</a:t>
            </a:r>
          </a:p>
        </p:txBody>
      </p:sp>
      <p:sp>
        <p:nvSpPr>
          <p:cNvPr id="3" name="Text Placeholder 2">
            <a:extLst>
              <a:ext uri="{FF2B5EF4-FFF2-40B4-BE49-F238E27FC236}">
                <a16:creationId xmlns:a16="http://schemas.microsoft.com/office/drawing/2014/main" id="{5F9FDF40-7D0F-8D81-AE93-E386FDCEE164}"/>
              </a:ext>
            </a:extLst>
          </p:cNvPr>
          <p:cNvSpPr>
            <a:spLocks noGrp="1"/>
          </p:cNvSpPr>
          <p:nvPr>
            <p:ph type="body" sz="quarter" idx="23"/>
          </p:nvPr>
        </p:nvSpPr>
        <p:spPr/>
        <p:txBody>
          <a:bodyPr/>
          <a:lstStyle/>
          <a:p>
            <a:r>
              <a:rPr lang="en-US"/>
              <a:t>Title</a:t>
            </a:r>
          </a:p>
        </p:txBody>
      </p:sp>
      <p:pic>
        <p:nvPicPr>
          <p:cNvPr id="6" name="Picture Placeholder 5" descr="A blue round object with a white face&#10;&#10;AI-generated content may be incorrect.">
            <a:extLst>
              <a:ext uri="{FF2B5EF4-FFF2-40B4-BE49-F238E27FC236}">
                <a16:creationId xmlns:a16="http://schemas.microsoft.com/office/drawing/2014/main" id="{30DBCA19-8564-F197-4DD8-4F356D071021}"/>
              </a:ext>
            </a:extLst>
          </p:cNvPr>
          <p:cNvPicPr>
            <a:picLocks noGrp="1" noChangeAspect="1"/>
          </p:cNvPicPr>
          <p:nvPr>
            <p:ph type="pic" sz="quarter" idx="24"/>
          </p:nvPr>
        </p:nvPicPr>
        <p:blipFill>
          <a:blip r:embed="rId2"/>
          <a:srcRect t="8041" b="8041"/>
          <a:stretch>
            <a:fillRect/>
          </a:stretch>
        </p:blipFill>
        <p:spPr>
          <a:xfrm>
            <a:off x="10499722" y="4389120"/>
            <a:ext cx="3387728" cy="3387728"/>
          </a:xfrm>
          <a:solidFill>
            <a:schemeClr val="accent3">
              <a:lumMod val="60000"/>
              <a:lumOff val="40000"/>
            </a:schemeClr>
          </a:solidFill>
        </p:spPr>
      </p:pic>
    </p:spTree>
    <p:extLst>
      <p:ext uri="{BB962C8B-B14F-4D97-AF65-F5344CB8AC3E}">
        <p14:creationId xmlns:p14="http://schemas.microsoft.com/office/powerpoint/2010/main" val="31267455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B18BDC-6EDE-52D9-4275-435008DCE50C}"/>
              </a:ext>
            </a:extLst>
          </p:cNvPr>
          <p:cNvSpPr>
            <a:spLocks noGrp="1"/>
          </p:cNvSpPr>
          <p:nvPr>
            <p:ph type="body" sz="quarter" idx="10"/>
          </p:nvPr>
        </p:nvSpPr>
        <p:spPr/>
        <p:txBody>
          <a:bodyPr/>
          <a:lstStyle/>
          <a:p>
            <a:r>
              <a:rPr lang="en-US"/>
              <a:t>Project title</a:t>
            </a:r>
          </a:p>
        </p:txBody>
      </p:sp>
      <p:sp>
        <p:nvSpPr>
          <p:cNvPr id="3" name="Text Placeholder 2">
            <a:extLst>
              <a:ext uri="{FF2B5EF4-FFF2-40B4-BE49-F238E27FC236}">
                <a16:creationId xmlns:a16="http://schemas.microsoft.com/office/drawing/2014/main" id="{B69FF85C-6305-7D85-032A-C10EFAB5A69C}"/>
              </a:ext>
            </a:extLst>
          </p:cNvPr>
          <p:cNvSpPr>
            <a:spLocks noGrp="1"/>
          </p:cNvSpPr>
          <p:nvPr>
            <p:ph type="body" sz="quarter" idx="11"/>
          </p:nvPr>
        </p:nvSpPr>
        <p:spPr/>
        <p:txBody>
          <a:bodyPr/>
          <a:lstStyle/>
          <a:p>
            <a:r>
              <a:rPr lang="en-US">
                <a:solidFill>
                  <a:schemeClr val="bg2"/>
                </a:solidFill>
              </a:rPr>
              <a:t>Roadmap</a:t>
            </a:r>
          </a:p>
        </p:txBody>
      </p:sp>
      <p:sp>
        <p:nvSpPr>
          <p:cNvPr id="4" name="Text Placeholder 3">
            <a:extLst>
              <a:ext uri="{FF2B5EF4-FFF2-40B4-BE49-F238E27FC236}">
                <a16:creationId xmlns:a16="http://schemas.microsoft.com/office/drawing/2014/main" id="{CADC2950-3614-0197-7841-A1C149805B01}"/>
              </a:ext>
            </a:extLst>
          </p:cNvPr>
          <p:cNvSpPr>
            <a:spLocks noGrp="1"/>
          </p:cNvSpPr>
          <p:nvPr>
            <p:ph type="body" sz="quarter" idx="16"/>
          </p:nvPr>
        </p:nvSpPr>
        <p:spPr/>
        <p:txBody>
          <a:bodyPr/>
          <a:lstStyle/>
          <a:p>
            <a:r>
              <a:rPr lang="en-US"/>
              <a:t>New features in new release</a:t>
            </a:r>
          </a:p>
        </p:txBody>
      </p:sp>
      <p:sp>
        <p:nvSpPr>
          <p:cNvPr id="5" name="Text Placeholder 4">
            <a:extLst>
              <a:ext uri="{FF2B5EF4-FFF2-40B4-BE49-F238E27FC236}">
                <a16:creationId xmlns:a16="http://schemas.microsoft.com/office/drawing/2014/main" id="{3DBED82B-670D-045B-C927-234104466EBB}"/>
              </a:ext>
            </a:extLst>
          </p:cNvPr>
          <p:cNvSpPr>
            <a:spLocks noGrp="1"/>
          </p:cNvSpPr>
          <p:nvPr>
            <p:ph type="body" sz="quarter" idx="17"/>
          </p:nvPr>
        </p:nvSpPr>
        <p:spPr>
          <a:xfrm>
            <a:off x="1028213" y="6791157"/>
            <a:ext cx="3370369" cy="440268"/>
          </a:xfrm>
        </p:spPr>
        <p:txBody>
          <a:bodyPr/>
          <a:lstStyle/>
          <a:p>
            <a:r>
              <a:rPr lang="en-US" sz="2200">
                <a:latin typeface="Aptos" panose="020B0004020202020204" pitchFamily="34" charset="0"/>
              </a:rPr>
              <a:t>Month</a:t>
            </a:r>
          </a:p>
        </p:txBody>
      </p:sp>
      <p:sp>
        <p:nvSpPr>
          <p:cNvPr id="6" name="Text Placeholder 5">
            <a:extLst>
              <a:ext uri="{FF2B5EF4-FFF2-40B4-BE49-F238E27FC236}">
                <a16:creationId xmlns:a16="http://schemas.microsoft.com/office/drawing/2014/main" id="{CE9DB83B-3C1B-E2A8-AFB6-85A8552CAB49}"/>
              </a:ext>
            </a:extLst>
          </p:cNvPr>
          <p:cNvSpPr>
            <a:spLocks noGrp="1"/>
          </p:cNvSpPr>
          <p:nvPr>
            <p:ph type="body" sz="quarter" idx="19"/>
          </p:nvPr>
        </p:nvSpPr>
        <p:spPr>
          <a:xfrm>
            <a:off x="1028216" y="7255584"/>
            <a:ext cx="3189422" cy="1453295"/>
          </a:xfrm>
        </p:spPr>
        <p:txBody>
          <a:bodyPr/>
          <a:lstStyle/>
          <a:p>
            <a:r>
              <a:rPr lang="en-US">
                <a:latin typeface="Aptos" panose="020B0004020202020204" pitchFamily="34" charset="0"/>
                <a:ea typeface="Segoe UI Variable Text Semibold" pitchFamily="34" charset="-122"/>
              </a:rPr>
              <a:t>Detail of milestone happening at this point in time. Three or four lines are ideal.</a:t>
            </a:r>
            <a:endParaRPr lang="en-US">
              <a:latin typeface="Aptos" panose="020B0004020202020204" pitchFamily="34" charset="0"/>
            </a:endParaRPr>
          </a:p>
          <a:p>
            <a:endParaRPr lang="en-US">
              <a:latin typeface="Aptos" panose="020B0004020202020204" pitchFamily="34" charset="0"/>
            </a:endParaRPr>
          </a:p>
        </p:txBody>
      </p:sp>
      <p:sp>
        <p:nvSpPr>
          <p:cNvPr id="7" name="Text Placeholder 6">
            <a:extLst>
              <a:ext uri="{FF2B5EF4-FFF2-40B4-BE49-F238E27FC236}">
                <a16:creationId xmlns:a16="http://schemas.microsoft.com/office/drawing/2014/main" id="{28650CB8-7929-33B0-A017-F3460BB2735A}"/>
              </a:ext>
            </a:extLst>
          </p:cNvPr>
          <p:cNvSpPr>
            <a:spLocks noGrp="1"/>
          </p:cNvSpPr>
          <p:nvPr>
            <p:ph type="body" sz="quarter" idx="20"/>
          </p:nvPr>
        </p:nvSpPr>
        <p:spPr>
          <a:xfrm>
            <a:off x="4615474" y="6791157"/>
            <a:ext cx="3370369" cy="440268"/>
          </a:xfrm>
        </p:spPr>
        <p:txBody>
          <a:bodyPr/>
          <a:lstStyle/>
          <a:p>
            <a:r>
              <a:rPr lang="en-US" sz="2200">
                <a:latin typeface="Aptos" panose="020B0004020202020204" pitchFamily="34" charset="0"/>
              </a:rPr>
              <a:t>Month</a:t>
            </a:r>
          </a:p>
        </p:txBody>
      </p:sp>
      <p:sp>
        <p:nvSpPr>
          <p:cNvPr id="8" name="Text Placeholder 7">
            <a:extLst>
              <a:ext uri="{FF2B5EF4-FFF2-40B4-BE49-F238E27FC236}">
                <a16:creationId xmlns:a16="http://schemas.microsoft.com/office/drawing/2014/main" id="{EE380BFE-C23D-3248-965E-92777DE581E5}"/>
              </a:ext>
            </a:extLst>
          </p:cNvPr>
          <p:cNvSpPr>
            <a:spLocks noGrp="1"/>
          </p:cNvSpPr>
          <p:nvPr>
            <p:ph type="body" sz="quarter" idx="21"/>
          </p:nvPr>
        </p:nvSpPr>
        <p:spPr>
          <a:xfrm>
            <a:off x="4615477" y="7255584"/>
            <a:ext cx="3189422" cy="1453295"/>
          </a:xfrm>
        </p:spPr>
        <p:txBody>
          <a:bodyPr/>
          <a:lstStyle/>
          <a:p>
            <a:r>
              <a:rPr lang="en-US">
                <a:latin typeface="Aptos" panose="020B0004020202020204" pitchFamily="34" charset="0"/>
                <a:ea typeface="Segoe UI Variable Text Semibold" pitchFamily="34" charset="-122"/>
              </a:rPr>
              <a:t>Detail of milestone happening at this point in time. Three or four lines are ideal.</a:t>
            </a:r>
            <a:endParaRPr lang="en-US">
              <a:latin typeface="Aptos" panose="020B0004020202020204" pitchFamily="34" charset="0"/>
            </a:endParaRPr>
          </a:p>
          <a:p>
            <a:endParaRPr lang="en-US">
              <a:latin typeface="Aptos" panose="020B0004020202020204" pitchFamily="34" charset="0"/>
            </a:endParaRPr>
          </a:p>
        </p:txBody>
      </p:sp>
      <p:sp>
        <p:nvSpPr>
          <p:cNvPr id="9" name="Text Placeholder 8">
            <a:extLst>
              <a:ext uri="{FF2B5EF4-FFF2-40B4-BE49-F238E27FC236}">
                <a16:creationId xmlns:a16="http://schemas.microsoft.com/office/drawing/2014/main" id="{EFFA0179-4CDB-8319-49D8-4C1F6CC483F4}"/>
              </a:ext>
            </a:extLst>
          </p:cNvPr>
          <p:cNvSpPr>
            <a:spLocks noGrp="1"/>
          </p:cNvSpPr>
          <p:nvPr>
            <p:ph type="body" sz="quarter" idx="22"/>
          </p:nvPr>
        </p:nvSpPr>
        <p:spPr>
          <a:xfrm>
            <a:off x="8202736" y="6791157"/>
            <a:ext cx="3370369" cy="440268"/>
          </a:xfrm>
        </p:spPr>
        <p:txBody>
          <a:bodyPr/>
          <a:lstStyle/>
          <a:p>
            <a:r>
              <a:rPr lang="en-US" sz="2200">
                <a:latin typeface="Aptos" panose="020B0004020202020204" pitchFamily="34" charset="0"/>
              </a:rPr>
              <a:t>Month</a:t>
            </a:r>
          </a:p>
        </p:txBody>
      </p:sp>
      <p:sp>
        <p:nvSpPr>
          <p:cNvPr id="10" name="Text Placeholder 9">
            <a:extLst>
              <a:ext uri="{FF2B5EF4-FFF2-40B4-BE49-F238E27FC236}">
                <a16:creationId xmlns:a16="http://schemas.microsoft.com/office/drawing/2014/main" id="{957D8B2D-2781-7FF3-B56A-0542B0570F6F}"/>
              </a:ext>
            </a:extLst>
          </p:cNvPr>
          <p:cNvSpPr>
            <a:spLocks noGrp="1"/>
          </p:cNvSpPr>
          <p:nvPr>
            <p:ph type="body" sz="quarter" idx="23"/>
          </p:nvPr>
        </p:nvSpPr>
        <p:spPr>
          <a:xfrm>
            <a:off x="8202739" y="7255584"/>
            <a:ext cx="3189422" cy="1453295"/>
          </a:xfrm>
        </p:spPr>
        <p:txBody>
          <a:bodyPr/>
          <a:lstStyle/>
          <a:p>
            <a:r>
              <a:rPr lang="en-US">
                <a:latin typeface="Aptos" panose="020B0004020202020204" pitchFamily="34" charset="0"/>
                <a:ea typeface="Segoe UI Variable Text Semibold" pitchFamily="34" charset="-122"/>
              </a:rPr>
              <a:t>Detail of milestone happening at this point in time. Three or four lines are ideal.</a:t>
            </a:r>
            <a:endParaRPr lang="en-US">
              <a:latin typeface="Aptos" panose="020B0004020202020204" pitchFamily="34" charset="0"/>
            </a:endParaRPr>
          </a:p>
        </p:txBody>
      </p:sp>
      <p:sp>
        <p:nvSpPr>
          <p:cNvPr id="11" name="Text Placeholder 10">
            <a:extLst>
              <a:ext uri="{FF2B5EF4-FFF2-40B4-BE49-F238E27FC236}">
                <a16:creationId xmlns:a16="http://schemas.microsoft.com/office/drawing/2014/main" id="{5643BDE9-FA48-2BDC-879A-CFE9E8C1542D}"/>
              </a:ext>
            </a:extLst>
          </p:cNvPr>
          <p:cNvSpPr>
            <a:spLocks noGrp="1"/>
          </p:cNvSpPr>
          <p:nvPr>
            <p:ph type="body" sz="quarter" idx="24"/>
          </p:nvPr>
        </p:nvSpPr>
        <p:spPr>
          <a:xfrm>
            <a:off x="11789997" y="6791157"/>
            <a:ext cx="3370369" cy="440268"/>
          </a:xfrm>
        </p:spPr>
        <p:txBody>
          <a:bodyPr/>
          <a:lstStyle/>
          <a:p>
            <a:r>
              <a:rPr lang="en-US" sz="2200">
                <a:latin typeface="Aptos" panose="020B0004020202020204" pitchFamily="34" charset="0"/>
              </a:rPr>
              <a:t>Month</a:t>
            </a:r>
          </a:p>
        </p:txBody>
      </p:sp>
      <p:sp>
        <p:nvSpPr>
          <p:cNvPr id="12" name="Text Placeholder 11">
            <a:extLst>
              <a:ext uri="{FF2B5EF4-FFF2-40B4-BE49-F238E27FC236}">
                <a16:creationId xmlns:a16="http://schemas.microsoft.com/office/drawing/2014/main" id="{0CC154C7-7B5A-3F54-F099-B89F47531192}"/>
              </a:ext>
            </a:extLst>
          </p:cNvPr>
          <p:cNvSpPr>
            <a:spLocks noGrp="1"/>
          </p:cNvSpPr>
          <p:nvPr>
            <p:ph type="body" sz="quarter" idx="25"/>
          </p:nvPr>
        </p:nvSpPr>
        <p:spPr>
          <a:xfrm>
            <a:off x="11790000" y="7255584"/>
            <a:ext cx="3189422" cy="1453295"/>
          </a:xfrm>
        </p:spPr>
        <p:txBody>
          <a:bodyPr/>
          <a:lstStyle/>
          <a:p>
            <a:r>
              <a:rPr lang="en-US">
                <a:latin typeface="Aptos" panose="020B0004020202020204" pitchFamily="34" charset="0"/>
                <a:ea typeface="Segoe UI Variable Text Semibold" pitchFamily="34" charset="-122"/>
              </a:rPr>
              <a:t>Detail of milestone happening at this point in time. Three or four lines are ideal.</a:t>
            </a:r>
            <a:endParaRPr lang="en-US">
              <a:latin typeface="Aptos" panose="020B0004020202020204" pitchFamily="34" charset="0"/>
            </a:endParaRPr>
          </a:p>
        </p:txBody>
      </p:sp>
      <p:sp>
        <p:nvSpPr>
          <p:cNvPr id="13" name="Text Placeholder 12">
            <a:extLst>
              <a:ext uri="{FF2B5EF4-FFF2-40B4-BE49-F238E27FC236}">
                <a16:creationId xmlns:a16="http://schemas.microsoft.com/office/drawing/2014/main" id="{0E96AEF0-9210-4080-7552-EF731B8EF54E}"/>
              </a:ext>
            </a:extLst>
          </p:cNvPr>
          <p:cNvSpPr>
            <a:spLocks noGrp="1"/>
          </p:cNvSpPr>
          <p:nvPr>
            <p:ph type="body" sz="quarter" idx="26"/>
          </p:nvPr>
        </p:nvSpPr>
        <p:spPr>
          <a:xfrm>
            <a:off x="15377259" y="6791157"/>
            <a:ext cx="3370369" cy="440268"/>
          </a:xfrm>
        </p:spPr>
        <p:txBody>
          <a:bodyPr/>
          <a:lstStyle/>
          <a:p>
            <a:r>
              <a:rPr lang="en-US" sz="2200">
                <a:latin typeface="Aptos" panose="020B0004020202020204" pitchFamily="34" charset="0"/>
              </a:rPr>
              <a:t>Month</a:t>
            </a:r>
          </a:p>
        </p:txBody>
      </p:sp>
      <p:sp>
        <p:nvSpPr>
          <p:cNvPr id="14" name="Text Placeholder 13">
            <a:extLst>
              <a:ext uri="{FF2B5EF4-FFF2-40B4-BE49-F238E27FC236}">
                <a16:creationId xmlns:a16="http://schemas.microsoft.com/office/drawing/2014/main" id="{DF6FDB49-12CC-0F16-19C8-F0D414648FB3}"/>
              </a:ext>
            </a:extLst>
          </p:cNvPr>
          <p:cNvSpPr>
            <a:spLocks noGrp="1"/>
          </p:cNvSpPr>
          <p:nvPr>
            <p:ph type="body" sz="quarter" idx="27"/>
          </p:nvPr>
        </p:nvSpPr>
        <p:spPr>
          <a:xfrm>
            <a:off x="15377262" y="7255584"/>
            <a:ext cx="3189422" cy="1453295"/>
          </a:xfrm>
        </p:spPr>
        <p:txBody>
          <a:bodyPr/>
          <a:lstStyle/>
          <a:p>
            <a:r>
              <a:rPr lang="en-US">
                <a:latin typeface="Aptos" panose="020B0004020202020204" pitchFamily="34" charset="0"/>
                <a:ea typeface="Segoe UI Variable Text Semibold" pitchFamily="34" charset="-122"/>
              </a:rPr>
              <a:t>Detail of milestone happening at this point in time. Three or four lines are ideal.</a:t>
            </a:r>
            <a:endParaRPr lang="en-US">
              <a:latin typeface="Aptos" panose="020B0004020202020204" pitchFamily="34" charset="0"/>
            </a:endParaRPr>
          </a:p>
        </p:txBody>
      </p:sp>
      <p:sp>
        <p:nvSpPr>
          <p:cNvPr id="15" name="Text Placeholder 14">
            <a:extLst>
              <a:ext uri="{FF2B5EF4-FFF2-40B4-BE49-F238E27FC236}">
                <a16:creationId xmlns:a16="http://schemas.microsoft.com/office/drawing/2014/main" id="{E0765C05-277F-988B-4149-E1B843BD36C8}"/>
              </a:ext>
            </a:extLst>
          </p:cNvPr>
          <p:cNvSpPr>
            <a:spLocks noGrp="1"/>
          </p:cNvSpPr>
          <p:nvPr>
            <p:ph type="body" sz="quarter" idx="28"/>
          </p:nvPr>
        </p:nvSpPr>
        <p:spPr>
          <a:xfrm>
            <a:off x="18964520" y="6791157"/>
            <a:ext cx="3370369" cy="440268"/>
          </a:xfrm>
        </p:spPr>
        <p:txBody>
          <a:bodyPr/>
          <a:lstStyle/>
          <a:p>
            <a:r>
              <a:rPr lang="en-US" sz="2200">
                <a:latin typeface="Aptos" panose="020B0004020202020204" pitchFamily="34" charset="0"/>
              </a:rPr>
              <a:t>Month</a:t>
            </a:r>
          </a:p>
        </p:txBody>
      </p:sp>
      <p:sp>
        <p:nvSpPr>
          <p:cNvPr id="16" name="Text Placeholder 15">
            <a:extLst>
              <a:ext uri="{FF2B5EF4-FFF2-40B4-BE49-F238E27FC236}">
                <a16:creationId xmlns:a16="http://schemas.microsoft.com/office/drawing/2014/main" id="{C2F7B3AF-CED5-BCCF-F2E2-F5023CC6940E}"/>
              </a:ext>
            </a:extLst>
          </p:cNvPr>
          <p:cNvSpPr>
            <a:spLocks noGrp="1"/>
          </p:cNvSpPr>
          <p:nvPr>
            <p:ph type="body" sz="quarter" idx="29"/>
          </p:nvPr>
        </p:nvSpPr>
        <p:spPr>
          <a:xfrm>
            <a:off x="18964523" y="7255584"/>
            <a:ext cx="3189422" cy="1453295"/>
          </a:xfrm>
        </p:spPr>
        <p:txBody>
          <a:bodyPr/>
          <a:lstStyle/>
          <a:p>
            <a:r>
              <a:rPr lang="en-US">
                <a:latin typeface="Aptos" panose="020B0004020202020204" pitchFamily="34" charset="0"/>
                <a:ea typeface="Segoe UI Variable Text Semibold" pitchFamily="34" charset="-122"/>
              </a:rPr>
              <a:t>Detail of milestone happening at this point in time. Three or four lines are ideal.</a:t>
            </a:r>
            <a:endParaRPr lang="en-US">
              <a:latin typeface="Aptos" panose="020B0004020202020204" pitchFamily="34" charset="0"/>
            </a:endParaRPr>
          </a:p>
        </p:txBody>
      </p:sp>
      <p:sp>
        <p:nvSpPr>
          <p:cNvPr id="17" name="Text Placeholder 16">
            <a:extLst>
              <a:ext uri="{FF2B5EF4-FFF2-40B4-BE49-F238E27FC236}">
                <a16:creationId xmlns:a16="http://schemas.microsoft.com/office/drawing/2014/main" id="{BE5217CC-4D83-6028-380A-B1B35BF0651D}"/>
              </a:ext>
            </a:extLst>
          </p:cNvPr>
          <p:cNvSpPr>
            <a:spLocks noGrp="1"/>
          </p:cNvSpPr>
          <p:nvPr>
            <p:ph type="body" sz="quarter" idx="30"/>
          </p:nvPr>
        </p:nvSpPr>
        <p:spPr>
          <a:xfrm>
            <a:off x="1040245" y="5000538"/>
            <a:ext cx="2546514" cy="638204"/>
          </a:xfrm>
        </p:spPr>
        <p:txBody>
          <a:bodyPr/>
          <a:lstStyle/>
          <a:p>
            <a:r>
              <a:rPr lang="en-US"/>
              <a:t>Milestone</a:t>
            </a:r>
          </a:p>
        </p:txBody>
      </p:sp>
      <p:sp>
        <p:nvSpPr>
          <p:cNvPr id="18" name="Text Placeholder 17">
            <a:extLst>
              <a:ext uri="{FF2B5EF4-FFF2-40B4-BE49-F238E27FC236}">
                <a16:creationId xmlns:a16="http://schemas.microsoft.com/office/drawing/2014/main" id="{36FDB02C-4B90-474A-127E-6A938DB057A5}"/>
              </a:ext>
            </a:extLst>
          </p:cNvPr>
          <p:cNvSpPr>
            <a:spLocks noGrp="1"/>
          </p:cNvSpPr>
          <p:nvPr>
            <p:ph type="body" sz="quarter" idx="31"/>
          </p:nvPr>
        </p:nvSpPr>
        <p:spPr>
          <a:xfrm>
            <a:off x="4587313" y="5000538"/>
            <a:ext cx="2546514" cy="638204"/>
          </a:xfrm>
        </p:spPr>
        <p:txBody>
          <a:bodyPr/>
          <a:lstStyle/>
          <a:p>
            <a:r>
              <a:rPr lang="en-US"/>
              <a:t>Milestone</a:t>
            </a:r>
          </a:p>
        </p:txBody>
      </p:sp>
      <p:sp>
        <p:nvSpPr>
          <p:cNvPr id="19" name="Text Placeholder 18">
            <a:extLst>
              <a:ext uri="{FF2B5EF4-FFF2-40B4-BE49-F238E27FC236}">
                <a16:creationId xmlns:a16="http://schemas.microsoft.com/office/drawing/2014/main" id="{EB8082CA-2CFE-61C9-F248-3D650E1956BB}"/>
              </a:ext>
            </a:extLst>
          </p:cNvPr>
          <p:cNvSpPr>
            <a:spLocks noGrp="1"/>
          </p:cNvSpPr>
          <p:nvPr>
            <p:ph type="body" sz="quarter" idx="32"/>
          </p:nvPr>
        </p:nvSpPr>
        <p:spPr>
          <a:xfrm>
            <a:off x="8134381" y="5000538"/>
            <a:ext cx="2546514" cy="638204"/>
          </a:xfrm>
        </p:spPr>
        <p:txBody>
          <a:bodyPr/>
          <a:lstStyle/>
          <a:p>
            <a:r>
              <a:rPr lang="en-US"/>
              <a:t>Milestone</a:t>
            </a:r>
          </a:p>
        </p:txBody>
      </p:sp>
      <p:sp>
        <p:nvSpPr>
          <p:cNvPr id="20" name="Text Placeholder 19">
            <a:extLst>
              <a:ext uri="{FF2B5EF4-FFF2-40B4-BE49-F238E27FC236}">
                <a16:creationId xmlns:a16="http://schemas.microsoft.com/office/drawing/2014/main" id="{C600C5C2-6845-E782-3D0E-F8E65E7AAD20}"/>
              </a:ext>
            </a:extLst>
          </p:cNvPr>
          <p:cNvSpPr>
            <a:spLocks noGrp="1"/>
          </p:cNvSpPr>
          <p:nvPr>
            <p:ph type="body" sz="quarter" idx="33"/>
          </p:nvPr>
        </p:nvSpPr>
        <p:spPr>
          <a:xfrm>
            <a:off x="11681449" y="5000538"/>
            <a:ext cx="2546514" cy="638204"/>
          </a:xfrm>
        </p:spPr>
        <p:txBody>
          <a:bodyPr/>
          <a:lstStyle/>
          <a:p>
            <a:r>
              <a:rPr lang="en-US"/>
              <a:t>Milestone</a:t>
            </a:r>
          </a:p>
        </p:txBody>
      </p:sp>
      <p:sp>
        <p:nvSpPr>
          <p:cNvPr id="21" name="Text Placeholder 20">
            <a:extLst>
              <a:ext uri="{FF2B5EF4-FFF2-40B4-BE49-F238E27FC236}">
                <a16:creationId xmlns:a16="http://schemas.microsoft.com/office/drawing/2014/main" id="{A846201B-33AB-6791-00DC-918AE768FF7A}"/>
              </a:ext>
            </a:extLst>
          </p:cNvPr>
          <p:cNvSpPr>
            <a:spLocks noGrp="1"/>
          </p:cNvSpPr>
          <p:nvPr>
            <p:ph type="body" sz="quarter" idx="34"/>
          </p:nvPr>
        </p:nvSpPr>
        <p:spPr>
          <a:xfrm>
            <a:off x="15349098" y="5000538"/>
            <a:ext cx="2546514" cy="638204"/>
          </a:xfrm>
        </p:spPr>
        <p:txBody>
          <a:bodyPr/>
          <a:lstStyle/>
          <a:p>
            <a:r>
              <a:rPr lang="en-US"/>
              <a:t>Milestone</a:t>
            </a:r>
          </a:p>
        </p:txBody>
      </p:sp>
      <p:sp>
        <p:nvSpPr>
          <p:cNvPr id="22" name="Text Placeholder 21">
            <a:extLst>
              <a:ext uri="{FF2B5EF4-FFF2-40B4-BE49-F238E27FC236}">
                <a16:creationId xmlns:a16="http://schemas.microsoft.com/office/drawing/2014/main" id="{1DCC6E53-34B6-300B-4C42-1341F3F97557}"/>
              </a:ext>
            </a:extLst>
          </p:cNvPr>
          <p:cNvSpPr>
            <a:spLocks noGrp="1"/>
          </p:cNvSpPr>
          <p:nvPr>
            <p:ph type="body" sz="quarter" idx="35"/>
          </p:nvPr>
        </p:nvSpPr>
        <p:spPr>
          <a:xfrm>
            <a:off x="18896166" y="5000538"/>
            <a:ext cx="2546514" cy="638204"/>
          </a:xfrm>
        </p:spPr>
        <p:txBody>
          <a:bodyPr/>
          <a:lstStyle/>
          <a:p>
            <a:r>
              <a:rPr lang="en-US"/>
              <a:t>Milestone</a:t>
            </a:r>
          </a:p>
        </p:txBody>
      </p:sp>
    </p:spTree>
    <p:extLst>
      <p:ext uri="{BB962C8B-B14F-4D97-AF65-F5344CB8AC3E}">
        <p14:creationId xmlns:p14="http://schemas.microsoft.com/office/powerpoint/2010/main" val="5325173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130FAB-DC32-9551-F389-363010B18C09}"/>
              </a:ext>
            </a:extLst>
          </p:cNvPr>
          <p:cNvSpPr>
            <a:spLocks noGrp="1"/>
          </p:cNvSpPr>
          <p:nvPr>
            <p:ph type="body" sz="quarter" idx="13"/>
          </p:nvPr>
        </p:nvSpPr>
        <p:spPr/>
        <p:txBody>
          <a:bodyPr/>
          <a:lstStyle/>
          <a:p>
            <a:r>
              <a:rPr lang="en-US"/>
              <a:t>Subtitle</a:t>
            </a:r>
          </a:p>
        </p:txBody>
      </p:sp>
      <p:sp>
        <p:nvSpPr>
          <p:cNvPr id="3" name="Text Placeholder 2">
            <a:extLst>
              <a:ext uri="{FF2B5EF4-FFF2-40B4-BE49-F238E27FC236}">
                <a16:creationId xmlns:a16="http://schemas.microsoft.com/office/drawing/2014/main" id="{E24EC7BC-BC0E-D527-313C-A783D32D1152}"/>
              </a:ext>
            </a:extLst>
          </p:cNvPr>
          <p:cNvSpPr>
            <a:spLocks noGrp="1"/>
          </p:cNvSpPr>
          <p:nvPr>
            <p:ph type="body" sz="quarter" idx="15"/>
          </p:nvPr>
        </p:nvSpPr>
        <p:spPr/>
        <p:txBody>
          <a:bodyPr/>
          <a:lstStyle/>
          <a:p>
            <a:r>
              <a:rPr lang="en-US"/>
              <a:t>Title</a:t>
            </a:r>
          </a:p>
        </p:txBody>
      </p:sp>
      <p:sp>
        <p:nvSpPr>
          <p:cNvPr id="4" name="Text Placeholder 3">
            <a:extLst>
              <a:ext uri="{FF2B5EF4-FFF2-40B4-BE49-F238E27FC236}">
                <a16:creationId xmlns:a16="http://schemas.microsoft.com/office/drawing/2014/main" id="{0C8C18F8-C58D-06D0-0AB0-970FF200EDAB}"/>
              </a:ext>
            </a:extLst>
          </p:cNvPr>
          <p:cNvSpPr>
            <a:spLocks noGrp="1"/>
          </p:cNvSpPr>
          <p:nvPr>
            <p:ph type="body" sz="quarter" idx="16"/>
          </p:nvPr>
        </p:nvSpPr>
        <p:spPr/>
        <p:txBody>
          <a:bodyPr/>
          <a:lstStyle/>
          <a:p>
            <a:r>
              <a:rPr lang="en-US"/>
              <a:t>Visual Studio</a:t>
            </a:r>
          </a:p>
        </p:txBody>
      </p:sp>
      <p:sp>
        <p:nvSpPr>
          <p:cNvPr id="5" name="Text Placeholder 4">
            <a:extLst>
              <a:ext uri="{FF2B5EF4-FFF2-40B4-BE49-F238E27FC236}">
                <a16:creationId xmlns:a16="http://schemas.microsoft.com/office/drawing/2014/main" id="{162BF2D0-55EF-E096-0B11-B35A1982ADA4}"/>
              </a:ext>
            </a:extLst>
          </p:cNvPr>
          <p:cNvSpPr>
            <a:spLocks noGrp="1"/>
          </p:cNvSpPr>
          <p:nvPr>
            <p:ph type="body" sz="quarter" idx="17"/>
          </p:nvPr>
        </p:nvSpPr>
        <p:spPr/>
        <p:txBody>
          <a:bodyPr/>
          <a:lstStyle/>
          <a:p>
            <a:pPr>
              <a:lnSpc>
                <a:spcPts val="2800"/>
              </a:lnSpc>
            </a:pPr>
            <a:r>
              <a:rPr lang="en-US" sz="2000">
                <a:latin typeface="Aptos" panose="020B0004020202020204" pitchFamily="34" charset="0"/>
              </a:rPr>
              <a:t>&gt; Item</a:t>
            </a:r>
          </a:p>
          <a:p>
            <a:pPr>
              <a:lnSpc>
                <a:spcPts val="2800"/>
              </a:lnSpc>
            </a:pPr>
            <a:r>
              <a:rPr lang="en-US" sz="2000">
                <a:latin typeface="Aptos" panose="020B0004020202020204" pitchFamily="34" charset="0"/>
              </a:rPr>
              <a:t>&gt; Item </a:t>
            </a:r>
          </a:p>
          <a:p>
            <a:pPr>
              <a:lnSpc>
                <a:spcPts val="2800"/>
              </a:lnSpc>
            </a:pPr>
            <a:r>
              <a:rPr lang="en-US" sz="2000">
                <a:latin typeface="Aptos" panose="020B0004020202020204" pitchFamily="34" charset="0"/>
              </a:rPr>
              <a:t>&gt; Item</a:t>
            </a:r>
          </a:p>
        </p:txBody>
      </p:sp>
      <p:sp>
        <p:nvSpPr>
          <p:cNvPr id="6" name="Text Placeholder 5">
            <a:extLst>
              <a:ext uri="{FF2B5EF4-FFF2-40B4-BE49-F238E27FC236}">
                <a16:creationId xmlns:a16="http://schemas.microsoft.com/office/drawing/2014/main" id="{88087623-0AB2-D277-FD49-8BF33EE7370D}"/>
              </a:ext>
            </a:extLst>
          </p:cNvPr>
          <p:cNvSpPr>
            <a:spLocks noGrp="1"/>
          </p:cNvSpPr>
          <p:nvPr>
            <p:ph type="body" sz="quarter" idx="18"/>
          </p:nvPr>
        </p:nvSpPr>
        <p:spPr/>
        <p:txBody>
          <a:bodyPr/>
          <a:lstStyle/>
          <a:p>
            <a:r>
              <a:rPr lang="en-US"/>
              <a:t>GitHub</a:t>
            </a:r>
          </a:p>
        </p:txBody>
      </p:sp>
      <p:sp>
        <p:nvSpPr>
          <p:cNvPr id="7" name="Text Placeholder 6">
            <a:extLst>
              <a:ext uri="{FF2B5EF4-FFF2-40B4-BE49-F238E27FC236}">
                <a16:creationId xmlns:a16="http://schemas.microsoft.com/office/drawing/2014/main" id="{2AD9EFE1-35B7-4BC7-3265-B8AAB02F1DCF}"/>
              </a:ext>
            </a:extLst>
          </p:cNvPr>
          <p:cNvSpPr>
            <a:spLocks noGrp="1"/>
          </p:cNvSpPr>
          <p:nvPr>
            <p:ph type="body" sz="quarter" idx="19"/>
          </p:nvPr>
        </p:nvSpPr>
        <p:spPr/>
        <p:txBody>
          <a:bodyPr/>
          <a:lstStyle/>
          <a:p>
            <a:pPr>
              <a:lnSpc>
                <a:spcPts val="2800"/>
              </a:lnSpc>
            </a:pPr>
            <a:r>
              <a:rPr lang="en-US" sz="2000">
                <a:latin typeface="Aptos" panose="020B0004020202020204" pitchFamily="34" charset="0"/>
              </a:rPr>
              <a:t>&gt; Item</a:t>
            </a:r>
          </a:p>
          <a:p>
            <a:pPr>
              <a:lnSpc>
                <a:spcPts val="2800"/>
              </a:lnSpc>
            </a:pPr>
            <a:r>
              <a:rPr lang="en-US" sz="2000">
                <a:latin typeface="Aptos" panose="020B0004020202020204" pitchFamily="34" charset="0"/>
              </a:rPr>
              <a:t>&gt; Item</a:t>
            </a:r>
          </a:p>
          <a:p>
            <a:pPr>
              <a:lnSpc>
                <a:spcPts val="2800"/>
              </a:lnSpc>
            </a:pPr>
            <a:r>
              <a:rPr lang="en-US" sz="2000">
                <a:latin typeface="Aptos" panose="020B0004020202020204" pitchFamily="34" charset="0"/>
              </a:rPr>
              <a:t>&gt; Item</a:t>
            </a:r>
          </a:p>
        </p:txBody>
      </p:sp>
      <p:sp>
        <p:nvSpPr>
          <p:cNvPr id="8" name="Text Placeholder 7">
            <a:extLst>
              <a:ext uri="{FF2B5EF4-FFF2-40B4-BE49-F238E27FC236}">
                <a16:creationId xmlns:a16="http://schemas.microsoft.com/office/drawing/2014/main" id="{27283BC7-7749-A1A2-60FC-ED91861E280E}"/>
              </a:ext>
            </a:extLst>
          </p:cNvPr>
          <p:cNvSpPr>
            <a:spLocks noGrp="1"/>
          </p:cNvSpPr>
          <p:nvPr>
            <p:ph type="body" sz="quarter" idx="20"/>
          </p:nvPr>
        </p:nvSpPr>
        <p:spPr/>
        <p:txBody>
          <a:bodyPr/>
          <a:lstStyle/>
          <a:p>
            <a:r>
              <a:rPr lang="en-US"/>
              <a:t>Azure</a:t>
            </a:r>
          </a:p>
        </p:txBody>
      </p:sp>
      <p:sp>
        <p:nvSpPr>
          <p:cNvPr id="9" name="Text Placeholder 8">
            <a:extLst>
              <a:ext uri="{FF2B5EF4-FFF2-40B4-BE49-F238E27FC236}">
                <a16:creationId xmlns:a16="http://schemas.microsoft.com/office/drawing/2014/main" id="{D6F0DB27-300C-D587-4A56-C33ACC7E014F}"/>
              </a:ext>
            </a:extLst>
          </p:cNvPr>
          <p:cNvSpPr>
            <a:spLocks noGrp="1"/>
          </p:cNvSpPr>
          <p:nvPr>
            <p:ph type="body" sz="quarter" idx="21"/>
          </p:nvPr>
        </p:nvSpPr>
        <p:spPr/>
        <p:txBody>
          <a:bodyPr/>
          <a:lstStyle/>
          <a:p>
            <a:r>
              <a:rPr lang="en-US" sz="2000">
                <a:latin typeface="Aptos" panose="020B0004020202020204" pitchFamily="34" charset="0"/>
              </a:rPr>
              <a:t>For developers, it’s like the dawn of past revolutions but happening at </a:t>
            </a:r>
            <a:r>
              <a:rPr lang="en-US" sz="2000" err="1">
                <a:latin typeface="Aptos" panose="020B0004020202020204" pitchFamily="34" charset="0"/>
              </a:rPr>
              <a:t>hyperspeed</a:t>
            </a:r>
            <a:r>
              <a:rPr lang="en-US" sz="2000">
                <a:latin typeface="Aptos" panose="020B0004020202020204" pitchFamily="34" charset="0"/>
              </a:rPr>
              <a:t>.</a:t>
            </a:r>
          </a:p>
        </p:txBody>
      </p:sp>
      <p:sp>
        <p:nvSpPr>
          <p:cNvPr id="10" name="Text Placeholder 9">
            <a:extLst>
              <a:ext uri="{FF2B5EF4-FFF2-40B4-BE49-F238E27FC236}">
                <a16:creationId xmlns:a16="http://schemas.microsoft.com/office/drawing/2014/main" id="{96101268-D3C9-FBE7-5E8E-BC2B65D2F1C5}"/>
              </a:ext>
            </a:extLst>
          </p:cNvPr>
          <p:cNvSpPr>
            <a:spLocks noGrp="1"/>
          </p:cNvSpPr>
          <p:nvPr>
            <p:ph type="body" sz="quarter" idx="22"/>
          </p:nvPr>
        </p:nvSpPr>
        <p:spPr/>
        <p:txBody>
          <a:bodyPr/>
          <a:lstStyle/>
          <a:p>
            <a:r>
              <a:rPr lang="en-US"/>
              <a:t>VS Code</a:t>
            </a:r>
          </a:p>
        </p:txBody>
      </p:sp>
      <p:sp>
        <p:nvSpPr>
          <p:cNvPr id="11" name="Text Placeholder 10">
            <a:extLst>
              <a:ext uri="{FF2B5EF4-FFF2-40B4-BE49-F238E27FC236}">
                <a16:creationId xmlns:a16="http://schemas.microsoft.com/office/drawing/2014/main" id="{87EAE2BC-69E4-8257-0116-AED2646472EE}"/>
              </a:ext>
            </a:extLst>
          </p:cNvPr>
          <p:cNvSpPr>
            <a:spLocks noGrp="1"/>
          </p:cNvSpPr>
          <p:nvPr>
            <p:ph type="body" sz="quarter" idx="23"/>
          </p:nvPr>
        </p:nvSpPr>
        <p:spPr/>
        <p:txBody>
          <a:bodyPr/>
          <a:lstStyle/>
          <a:p>
            <a:r>
              <a:rPr lang="en-US" sz="2000">
                <a:latin typeface="Aptos" panose="020B0004020202020204" pitchFamily="34" charset="0"/>
              </a:rPr>
              <a:t>We stand at the forefront of an unprecedented moment in technology—a chance to redefine not just what software looks like, but how it’s built and evolves. This shift will transform every layer of the application stack.</a:t>
            </a:r>
          </a:p>
        </p:txBody>
      </p:sp>
      <p:sp>
        <p:nvSpPr>
          <p:cNvPr id="12" name="Text Placeholder 11">
            <a:extLst>
              <a:ext uri="{FF2B5EF4-FFF2-40B4-BE49-F238E27FC236}">
                <a16:creationId xmlns:a16="http://schemas.microsoft.com/office/drawing/2014/main" id="{2C529E22-E571-6499-5B65-EFE6907EC19B}"/>
              </a:ext>
            </a:extLst>
          </p:cNvPr>
          <p:cNvSpPr>
            <a:spLocks noGrp="1"/>
          </p:cNvSpPr>
          <p:nvPr>
            <p:ph type="body" sz="quarter" idx="24"/>
          </p:nvPr>
        </p:nvSpPr>
        <p:spPr/>
        <p:txBody>
          <a:bodyPr/>
          <a:lstStyle/>
          <a:p>
            <a:r>
              <a:rPr lang="en-US"/>
              <a:t>Power Platforms</a:t>
            </a:r>
          </a:p>
        </p:txBody>
      </p:sp>
      <p:sp>
        <p:nvSpPr>
          <p:cNvPr id="13" name="Text Placeholder 12">
            <a:extLst>
              <a:ext uri="{FF2B5EF4-FFF2-40B4-BE49-F238E27FC236}">
                <a16:creationId xmlns:a16="http://schemas.microsoft.com/office/drawing/2014/main" id="{51E83737-B279-638B-8151-5ABBDBDBF917}"/>
              </a:ext>
            </a:extLst>
          </p:cNvPr>
          <p:cNvSpPr>
            <a:spLocks noGrp="1"/>
          </p:cNvSpPr>
          <p:nvPr>
            <p:ph type="body" sz="quarter" idx="25"/>
          </p:nvPr>
        </p:nvSpPr>
        <p:spPr/>
        <p:txBody>
          <a:bodyPr/>
          <a:lstStyle/>
          <a:p>
            <a:r>
              <a:rPr lang="en-US" sz="2000">
                <a:latin typeface="Aptos" panose="020B0004020202020204" pitchFamily="34" charset="0"/>
              </a:rPr>
              <a:t>For developers, it’s like the dawn of past revolutions but happening at </a:t>
            </a:r>
            <a:r>
              <a:rPr lang="en-US" sz="2000" err="1">
                <a:latin typeface="Aptos" panose="020B0004020202020204" pitchFamily="34" charset="0"/>
              </a:rPr>
              <a:t>hyperspeed</a:t>
            </a:r>
            <a:r>
              <a:rPr lang="en-US" sz="2000">
                <a:latin typeface="Aptos" panose="020B0004020202020204" pitchFamily="34" charset="0"/>
              </a:rPr>
              <a:t>.</a:t>
            </a:r>
          </a:p>
        </p:txBody>
      </p:sp>
      <p:sp>
        <p:nvSpPr>
          <p:cNvPr id="14" name="Text Placeholder 13">
            <a:extLst>
              <a:ext uri="{FF2B5EF4-FFF2-40B4-BE49-F238E27FC236}">
                <a16:creationId xmlns:a16="http://schemas.microsoft.com/office/drawing/2014/main" id="{E366EAD9-85F4-FEA3-6C1B-0608AA69BE2A}"/>
              </a:ext>
            </a:extLst>
          </p:cNvPr>
          <p:cNvSpPr>
            <a:spLocks noGrp="1"/>
          </p:cNvSpPr>
          <p:nvPr>
            <p:ph type="body" sz="quarter" idx="26"/>
          </p:nvPr>
        </p:nvSpPr>
        <p:spPr/>
        <p:txBody>
          <a:bodyPr/>
          <a:lstStyle/>
          <a:p>
            <a:r>
              <a:rPr lang="en-US"/>
              <a:t>Customer segments</a:t>
            </a:r>
          </a:p>
        </p:txBody>
      </p:sp>
      <p:sp>
        <p:nvSpPr>
          <p:cNvPr id="15" name="Text Placeholder 14">
            <a:extLst>
              <a:ext uri="{FF2B5EF4-FFF2-40B4-BE49-F238E27FC236}">
                <a16:creationId xmlns:a16="http://schemas.microsoft.com/office/drawing/2014/main" id="{8D2FD69D-2614-3985-6EAD-7532F51A6B41}"/>
              </a:ext>
            </a:extLst>
          </p:cNvPr>
          <p:cNvSpPr>
            <a:spLocks noGrp="1"/>
          </p:cNvSpPr>
          <p:nvPr>
            <p:ph type="body" sz="quarter" idx="27"/>
          </p:nvPr>
        </p:nvSpPr>
        <p:spPr/>
        <p:txBody>
          <a:bodyPr/>
          <a:lstStyle/>
          <a:p>
            <a:r>
              <a:rPr lang="en-US" sz="2000">
                <a:latin typeface="Aptos" panose="020B0004020202020204" pitchFamily="34" charset="0"/>
              </a:rPr>
              <a:t>We stand at the forefront of an unprecedented moment in technology—a chance to redefine not just what software looks like, but how it’s built and evolves. This shift will transform every layer of the application stack.</a:t>
            </a:r>
          </a:p>
        </p:txBody>
      </p:sp>
      <p:sp>
        <p:nvSpPr>
          <p:cNvPr id="16" name="Text Placeholder 15">
            <a:extLst>
              <a:ext uri="{FF2B5EF4-FFF2-40B4-BE49-F238E27FC236}">
                <a16:creationId xmlns:a16="http://schemas.microsoft.com/office/drawing/2014/main" id="{E5FB689B-0B42-FC0D-2C33-E7CB585143C8}"/>
              </a:ext>
            </a:extLst>
          </p:cNvPr>
          <p:cNvSpPr>
            <a:spLocks noGrp="1"/>
          </p:cNvSpPr>
          <p:nvPr>
            <p:ph type="body" sz="quarter" idx="28"/>
          </p:nvPr>
        </p:nvSpPr>
        <p:spPr/>
        <p:txBody>
          <a:bodyPr/>
          <a:lstStyle/>
          <a:p>
            <a:r>
              <a:rPr lang="en-US"/>
              <a:t>&gt;NET</a:t>
            </a:r>
          </a:p>
        </p:txBody>
      </p:sp>
      <p:sp>
        <p:nvSpPr>
          <p:cNvPr id="17" name="Text Placeholder 16">
            <a:extLst>
              <a:ext uri="{FF2B5EF4-FFF2-40B4-BE49-F238E27FC236}">
                <a16:creationId xmlns:a16="http://schemas.microsoft.com/office/drawing/2014/main" id="{FDF371BF-A0E3-9C7E-F182-7D3C819EE5D2}"/>
              </a:ext>
            </a:extLst>
          </p:cNvPr>
          <p:cNvSpPr>
            <a:spLocks noGrp="1"/>
          </p:cNvSpPr>
          <p:nvPr>
            <p:ph type="body" sz="quarter" idx="29"/>
          </p:nvPr>
        </p:nvSpPr>
        <p:spPr/>
        <p:txBody>
          <a:bodyPr/>
          <a:lstStyle/>
          <a:p>
            <a:pPr>
              <a:lnSpc>
                <a:spcPts val="2800"/>
              </a:lnSpc>
            </a:pPr>
            <a:r>
              <a:rPr lang="en-US" sz="2000">
                <a:latin typeface="Aptos" panose="020B0004020202020204" pitchFamily="34" charset="0"/>
              </a:rPr>
              <a:t>&gt; Item </a:t>
            </a:r>
          </a:p>
          <a:p>
            <a:pPr>
              <a:lnSpc>
                <a:spcPts val="2800"/>
              </a:lnSpc>
            </a:pPr>
            <a:r>
              <a:rPr lang="en-US" sz="2000">
                <a:latin typeface="Aptos" panose="020B0004020202020204" pitchFamily="34" charset="0"/>
              </a:rPr>
              <a:t>&gt; Item </a:t>
            </a:r>
          </a:p>
          <a:p>
            <a:pPr>
              <a:lnSpc>
                <a:spcPts val="2800"/>
              </a:lnSpc>
            </a:pPr>
            <a:r>
              <a:rPr lang="en-US" sz="2000">
                <a:latin typeface="Aptos" panose="020B0004020202020204" pitchFamily="34" charset="0"/>
              </a:rPr>
              <a:t>&gt; Item</a:t>
            </a:r>
          </a:p>
        </p:txBody>
      </p:sp>
      <p:sp>
        <p:nvSpPr>
          <p:cNvPr id="18" name="Text Placeholder 17">
            <a:extLst>
              <a:ext uri="{FF2B5EF4-FFF2-40B4-BE49-F238E27FC236}">
                <a16:creationId xmlns:a16="http://schemas.microsoft.com/office/drawing/2014/main" id="{CEA51F2F-AF24-0174-671C-B853EC4D30B0}"/>
              </a:ext>
            </a:extLst>
          </p:cNvPr>
          <p:cNvSpPr>
            <a:spLocks noGrp="1"/>
          </p:cNvSpPr>
          <p:nvPr>
            <p:ph type="body" sz="quarter" idx="30"/>
          </p:nvPr>
        </p:nvSpPr>
        <p:spPr/>
        <p:txBody>
          <a:bodyPr/>
          <a:lstStyle/>
          <a:p>
            <a:r>
              <a:rPr lang="en-US"/>
              <a:t>Other open source </a:t>
            </a:r>
          </a:p>
        </p:txBody>
      </p:sp>
      <p:sp>
        <p:nvSpPr>
          <p:cNvPr id="19" name="Text Placeholder 18">
            <a:extLst>
              <a:ext uri="{FF2B5EF4-FFF2-40B4-BE49-F238E27FC236}">
                <a16:creationId xmlns:a16="http://schemas.microsoft.com/office/drawing/2014/main" id="{C5333325-8A3D-A77F-E1BF-AAE09506D549}"/>
              </a:ext>
            </a:extLst>
          </p:cNvPr>
          <p:cNvSpPr>
            <a:spLocks noGrp="1"/>
          </p:cNvSpPr>
          <p:nvPr>
            <p:ph type="body" sz="quarter" idx="31"/>
          </p:nvPr>
        </p:nvSpPr>
        <p:spPr/>
        <p:txBody>
          <a:bodyPr/>
          <a:lstStyle/>
          <a:p>
            <a:r>
              <a:rPr lang="en-US" sz="2000">
                <a:latin typeface="Aptos" panose="020B0004020202020204" pitchFamily="34" charset="0"/>
              </a:rPr>
              <a:t>We stand at the forefront of an unprecedented moment in technology—a chance to redefine not just what software looks like, but how it’s built and evolves. This shift will transform every layer of the application stack.</a:t>
            </a:r>
          </a:p>
        </p:txBody>
      </p:sp>
      <p:sp>
        <p:nvSpPr>
          <p:cNvPr id="20" name="Text Placeholder 19">
            <a:extLst>
              <a:ext uri="{FF2B5EF4-FFF2-40B4-BE49-F238E27FC236}">
                <a16:creationId xmlns:a16="http://schemas.microsoft.com/office/drawing/2014/main" id="{DF1D05B4-F056-6FE7-0972-F6E645724303}"/>
              </a:ext>
            </a:extLst>
          </p:cNvPr>
          <p:cNvSpPr>
            <a:spLocks noGrp="1"/>
          </p:cNvSpPr>
          <p:nvPr>
            <p:ph type="body" sz="quarter" idx="32"/>
          </p:nvPr>
        </p:nvSpPr>
        <p:spPr/>
        <p:txBody>
          <a:bodyPr/>
          <a:lstStyle/>
          <a:p>
            <a:r>
              <a:rPr lang="en-US"/>
              <a:t>Azure AI Foundry </a:t>
            </a:r>
          </a:p>
        </p:txBody>
      </p:sp>
      <p:sp>
        <p:nvSpPr>
          <p:cNvPr id="21" name="Text Placeholder 20">
            <a:extLst>
              <a:ext uri="{FF2B5EF4-FFF2-40B4-BE49-F238E27FC236}">
                <a16:creationId xmlns:a16="http://schemas.microsoft.com/office/drawing/2014/main" id="{2AF3BAA9-2700-E34E-DF9B-58BC264E6DFB}"/>
              </a:ext>
            </a:extLst>
          </p:cNvPr>
          <p:cNvSpPr>
            <a:spLocks noGrp="1"/>
          </p:cNvSpPr>
          <p:nvPr>
            <p:ph type="body" sz="quarter" idx="33"/>
          </p:nvPr>
        </p:nvSpPr>
        <p:spPr/>
        <p:txBody>
          <a:bodyPr/>
          <a:lstStyle/>
          <a:p>
            <a:r>
              <a:rPr lang="en-US" sz="2000">
                <a:latin typeface="Aptos" panose="020B0004020202020204" pitchFamily="34" charset="0"/>
              </a:rPr>
              <a:t>We stand at the forefront of an unprecedented moment in technology—a chance to redefine not just what software looks like, but how it’s built and evolves. This shift will transform every layer of the application stack.</a:t>
            </a:r>
          </a:p>
        </p:txBody>
      </p:sp>
    </p:spTree>
    <p:extLst>
      <p:ext uri="{BB962C8B-B14F-4D97-AF65-F5344CB8AC3E}">
        <p14:creationId xmlns:p14="http://schemas.microsoft.com/office/powerpoint/2010/main" val="42081384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F9430-F279-945E-719A-013C895824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FF3BB21-989F-6B8F-1548-749A153BB942}"/>
              </a:ext>
            </a:extLst>
          </p:cNvPr>
          <p:cNvSpPr>
            <a:spLocks noGrp="1"/>
          </p:cNvSpPr>
          <p:nvPr>
            <p:ph type="body" sz="quarter" idx="13"/>
          </p:nvPr>
        </p:nvSpPr>
        <p:spPr/>
        <p:txBody>
          <a:bodyPr/>
          <a:lstStyle/>
          <a:p>
            <a:r>
              <a:rPr lang="en-US">
                <a:solidFill>
                  <a:schemeClr val="bg2"/>
                </a:solidFill>
              </a:rPr>
              <a:t>Subtitle</a:t>
            </a:r>
          </a:p>
        </p:txBody>
      </p:sp>
      <p:sp>
        <p:nvSpPr>
          <p:cNvPr id="3" name="Text Placeholder 2">
            <a:extLst>
              <a:ext uri="{FF2B5EF4-FFF2-40B4-BE49-F238E27FC236}">
                <a16:creationId xmlns:a16="http://schemas.microsoft.com/office/drawing/2014/main" id="{C807E42C-76E3-509C-1C1B-3B7FBE3F520B}"/>
              </a:ext>
            </a:extLst>
          </p:cNvPr>
          <p:cNvSpPr>
            <a:spLocks noGrp="1"/>
          </p:cNvSpPr>
          <p:nvPr>
            <p:ph type="body" sz="quarter" idx="15"/>
          </p:nvPr>
        </p:nvSpPr>
        <p:spPr/>
        <p:txBody>
          <a:bodyPr/>
          <a:lstStyle/>
          <a:p>
            <a:r>
              <a:rPr lang="en-US"/>
              <a:t>Title</a:t>
            </a:r>
          </a:p>
        </p:txBody>
      </p:sp>
      <p:sp>
        <p:nvSpPr>
          <p:cNvPr id="4" name="Text Placeholder 3">
            <a:extLst>
              <a:ext uri="{FF2B5EF4-FFF2-40B4-BE49-F238E27FC236}">
                <a16:creationId xmlns:a16="http://schemas.microsoft.com/office/drawing/2014/main" id="{D4087E62-FFC0-0BBF-F3FC-C57B8A832C99}"/>
              </a:ext>
            </a:extLst>
          </p:cNvPr>
          <p:cNvSpPr>
            <a:spLocks noGrp="1"/>
          </p:cNvSpPr>
          <p:nvPr>
            <p:ph type="body" sz="quarter" idx="16"/>
          </p:nvPr>
        </p:nvSpPr>
        <p:spPr/>
        <p:txBody>
          <a:bodyPr/>
          <a:lstStyle/>
          <a:p>
            <a:r>
              <a:rPr lang="en-US"/>
              <a:t>Title</a:t>
            </a:r>
          </a:p>
        </p:txBody>
      </p:sp>
      <p:sp>
        <p:nvSpPr>
          <p:cNvPr id="5" name="Text Placeholder 4">
            <a:extLst>
              <a:ext uri="{FF2B5EF4-FFF2-40B4-BE49-F238E27FC236}">
                <a16:creationId xmlns:a16="http://schemas.microsoft.com/office/drawing/2014/main" id="{B04EFB4F-C29A-D14B-4BFD-EB0AF9D238B4}"/>
              </a:ext>
            </a:extLst>
          </p:cNvPr>
          <p:cNvSpPr>
            <a:spLocks noGrp="1"/>
          </p:cNvSpPr>
          <p:nvPr>
            <p:ph type="body" sz="quarter" idx="17"/>
          </p:nvPr>
        </p:nvSpPr>
        <p:spPr/>
        <p:txBody>
          <a:bodyPr/>
          <a:lstStyle/>
          <a:p>
            <a:r>
              <a:rPr lang="en-US"/>
              <a:t>Title</a:t>
            </a:r>
          </a:p>
        </p:txBody>
      </p:sp>
      <p:sp>
        <p:nvSpPr>
          <p:cNvPr id="6" name="Text Placeholder 5">
            <a:extLst>
              <a:ext uri="{FF2B5EF4-FFF2-40B4-BE49-F238E27FC236}">
                <a16:creationId xmlns:a16="http://schemas.microsoft.com/office/drawing/2014/main" id="{5F75B68B-66F5-9639-68AA-0EB3CB72F586}"/>
              </a:ext>
            </a:extLst>
          </p:cNvPr>
          <p:cNvSpPr>
            <a:spLocks noGrp="1"/>
          </p:cNvSpPr>
          <p:nvPr>
            <p:ph type="body" sz="quarter" idx="18"/>
          </p:nvPr>
        </p:nvSpPr>
        <p:spPr/>
        <p:txBody>
          <a:bodyPr/>
          <a:lstStyle/>
          <a:p>
            <a:r>
              <a:rPr lang="en-US"/>
              <a:t>Title</a:t>
            </a:r>
          </a:p>
        </p:txBody>
      </p:sp>
      <p:sp>
        <p:nvSpPr>
          <p:cNvPr id="7" name="Text Placeholder 6">
            <a:extLst>
              <a:ext uri="{FF2B5EF4-FFF2-40B4-BE49-F238E27FC236}">
                <a16:creationId xmlns:a16="http://schemas.microsoft.com/office/drawing/2014/main" id="{AA9B38CD-CBAE-C4E2-A095-23E552EF76D4}"/>
              </a:ext>
            </a:extLst>
          </p:cNvPr>
          <p:cNvSpPr>
            <a:spLocks noGrp="1"/>
          </p:cNvSpPr>
          <p:nvPr>
            <p:ph type="body" sz="quarter" idx="19"/>
          </p:nvPr>
        </p:nvSpPr>
        <p:spPr/>
        <p:txBody>
          <a:bodyPr/>
          <a:lstStyle/>
          <a:p>
            <a:r>
              <a:rPr lang="en-US">
                <a:solidFill>
                  <a:schemeClr val="accent1">
                    <a:lumMod val="40000"/>
                    <a:lumOff val="60000"/>
                  </a:schemeClr>
                </a:solidFill>
              </a:rPr>
              <a:t>01</a:t>
            </a:r>
          </a:p>
        </p:txBody>
      </p:sp>
      <p:sp>
        <p:nvSpPr>
          <p:cNvPr id="8" name="Text Placeholder 7">
            <a:extLst>
              <a:ext uri="{FF2B5EF4-FFF2-40B4-BE49-F238E27FC236}">
                <a16:creationId xmlns:a16="http://schemas.microsoft.com/office/drawing/2014/main" id="{D4A2F770-F94C-2C87-2FF7-85D899E20722}"/>
              </a:ext>
            </a:extLst>
          </p:cNvPr>
          <p:cNvSpPr>
            <a:spLocks noGrp="1"/>
          </p:cNvSpPr>
          <p:nvPr>
            <p:ph type="body" sz="quarter" idx="20"/>
          </p:nvPr>
        </p:nvSpPr>
        <p:spPr/>
        <p:txBody>
          <a:bodyPr/>
          <a:lstStyle/>
          <a:p>
            <a:r>
              <a:rPr lang="en-US">
                <a:solidFill>
                  <a:schemeClr val="accent1">
                    <a:lumMod val="40000"/>
                    <a:lumOff val="60000"/>
                  </a:schemeClr>
                </a:solidFill>
              </a:rPr>
              <a:t>02</a:t>
            </a:r>
          </a:p>
        </p:txBody>
      </p:sp>
      <p:sp>
        <p:nvSpPr>
          <p:cNvPr id="9" name="Text Placeholder 8">
            <a:extLst>
              <a:ext uri="{FF2B5EF4-FFF2-40B4-BE49-F238E27FC236}">
                <a16:creationId xmlns:a16="http://schemas.microsoft.com/office/drawing/2014/main" id="{36919FA7-C2C2-35B9-248D-1F0536266169}"/>
              </a:ext>
            </a:extLst>
          </p:cNvPr>
          <p:cNvSpPr>
            <a:spLocks noGrp="1"/>
          </p:cNvSpPr>
          <p:nvPr>
            <p:ph type="body" sz="quarter" idx="21"/>
          </p:nvPr>
        </p:nvSpPr>
        <p:spPr/>
        <p:txBody>
          <a:bodyPr/>
          <a:lstStyle/>
          <a:p>
            <a:r>
              <a:rPr lang="en-US">
                <a:solidFill>
                  <a:schemeClr val="accent1">
                    <a:lumMod val="40000"/>
                    <a:lumOff val="60000"/>
                  </a:schemeClr>
                </a:solidFill>
              </a:rPr>
              <a:t>03</a:t>
            </a:r>
          </a:p>
        </p:txBody>
      </p:sp>
      <p:sp>
        <p:nvSpPr>
          <p:cNvPr id="10" name="Text Placeholder 9">
            <a:extLst>
              <a:ext uri="{FF2B5EF4-FFF2-40B4-BE49-F238E27FC236}">
                <a16:creationId xmlns:a16="http://schemas.microsoft.com/office/drawing/2014/main" id="{B0F1956C-E59D-1990-ACAA-44EF9BA25E5D}"/>
              </a:ext>
            </a:extLst>
          </p:cNvPr>
          <p:cNvSpPr>
            <a:spLocks noGrp="1"/>
          </p:cNvSpPr>
          <p:nvPr>
            <p:ph type="body" sz="quarter" idx="22"/>
          </p:nvPr>
        </p:nvSpPr>
        <p:spPr>
          <a:xfrm>
            <a:off x="1070062" y="6617009"/>
            <a:ext cx="6731275" cy="1155392"/>
          </a:xfrm>
        </p:spPr>
        <p:txBody>
          <a:bodyPr/>
          <a:lstStyle/>
          <a:p>
            <a:r>
              <a:rPr lang="en-US">
                <a:latin typeface="Aptos" panose="020B0004020202020204" pitchFamily="34" charset="0"/>
              </a:rPr>
              <a:t>Use a single C# codebase and project system for all device targets to build apps that look and feel like the native platforms.</a:t>
            </a:r>
          </a:p>
        </p:txBody>
      </p:sp>
      <p:sp>
        <p:nvSpPr>
          <p:cNvPr id="11" name="Text Placeholder 10">
            <a:extLst>
              <a:ext uri="{FF2B5EF4-FFF2-40B4-BE49-F238E27FC236}">
                <a16:creationId xmlns:a16="http://schemas.microsoft.com/office/drawing/2014/main" id="{19198D8E-9CD9-F89B-247D-613B098DBC44}"/>
              </a:ext>
            </a:extLst>
          </p:cNvPr>
          <p:cNvSpPr>
            <a:spLocks noGrp="1"/>
          </p:cNvSpPr>
          <p:nvPr>
            <p:ph type="body" sz="quarter" idx="23"/>
          </p:nvPr>
        </p:nvSpPr>
        <p:spPr>
          <a:xfrm>
            <a:off x="8533180" y="6617009"/>
            <a:ext cx="6731275" cy="1155392"/>
          </a:xfrm>
        </p:spPr>
        <p:txBody>
          <a:bodyPr/>
          <a:lstStyle/>
          <a:p>
            <a:r>
              <a:rPr lang="en-US"/>
              <a:t>Use a single C# codebase and project system for all device targets to build apps that look and feel like the native platforms.</a:t>
            </a:r>
          </a:p>
        </p:txBody>
      </p:sp>
      <p:sp>
        <p:nvSpPr>
          <p:cNvPr id="12" name="Text Placeholder 11">
            <a:extLst>
              <a:ext uri="{FF2B5EF4-FFF2-40B4-BE49-F238E27FC236}">
                <a16:creationId xmlns:a16="http://schemas.microsoft.com/office/drawing/2014/main" id="{1799BEA5-D6B6-24EF-C6A7-6E38F071664E}"/>
              </a:ext>
            </a:extLst>
          </p:cNvPr>
          <p:cNvSpPr>
            <a:spLocks noGrp="1"/>
          </p:cNvSpPr>
          <p:nvPr>
            <p:ph type="body" sz="quarter" idx="24"/>
          </p:nvPr>
        </p:nvSpPr>
        <p:spPr>
          <a:xfrm>
            <a:off x="15994733" y="6617009"/>
            <a:ext cx="6731275" cy="1155392"/>
          </a:xfrm>
        </p:spPr>
        <p:txBody>
          <a:bodyPr/>
          <a:lstStyle/>
          <a:p>
            <a:r>
              <a:rPr lang="en-US"/>
              <a:t>Use a single C# codebase and project system for all device targets to build apps that look and feel like the native platforms.</a:t>
            </a:r>
          </a:p>
        </p:txBody>
      </p:sp>
    </p:spTree>
    <p:extLst>
      <p:ext uri="{BB962C8B-B14F-4D97-AF65-F5344CB8AC3E}">
        <p14:creationId xmlns:p14="http://schemas.microsoft.com/office/powerpoint/2010/main" val="28886795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52AFD9-0EBC-AA90-8AF1-A1D27AF87356}"/>
              </a:ext>
            </a:extLst>
          </p:cNvPr>
          <p:cNvSpPr>
            <a:spLocks noGrp="1"/>
          </p:cNvSpPr>
          <p:nvPr>
            <p:ph type="body" sz="quarter" idx="13"/>
          </p:nvPr>
        </p:nvSpPr>
        <p:spPr/>
        <p:txBody>
          <a:bodyPr/>
          <a:lstStyle/>
          <a:p>
            <a:r>
              <a:rPr lang="en-US">
                <a:solidFill>
                  <a:schemeClr val="bg2"/>
                </a:solidFill>
              </a:rPr>
              <a:t>Subtitle</a:t>
            </a:r>
          </a:p>
        </p:txBody>
      </p:sp>
      <p:sp>
        <p:nvSpPr>
          <p:cNvPr id="3" name="Text Placeholder 2">
            <a:extLst>
              <a:ext uri="{FF2B5EF4-FFF2-40B4-BE49-F238E27FC236}">
                <a16:creationId xmlns:a16="http://schemas.microsoft.com/office/drawing/2014/main" id="{DE88D130-5C79-4B17-BE05-43676A136561}"/>
              </a:ext>
            </a:extLst>
          </p:cNvPr>
          <p:cNvSpPr>
            <a:spLocks noGrp="1"/>
          </p:cNvSpPr>
          <p:nvPr>
            <p:ph type="body" sz="quarter" idx="15"/>
          </p:nvPr>
        </p:nvSpPr>
        <p:spPr/>
        <p:txBody>
          <a:bodyPr/>
          <a:lstStyle/>
          <a:p>
            <a:r>
              <a:rPr lang="en-US"/>
              <a:t>Title</a:t>
            </a:r>
          </a:p>
        </p:txBody>
      </p:sp>
      <p:sp>
        <p:nvSpPr>
          <p:cNvPr id="4" name="Text Placeholder 3">
            <a:extLst>
              <a:ext uri="{FF2B5EF4-FFF2-40B4-BE49-F238E27FC236}">
                <a16:creationId xmlns:a16="http://schemas.microsoft.com/office/drawing/2014/main" id="{A5C5CB46-66AE-5FA2-F3D3-ADA195F6F889}"/>
              </a:ext>
            </a:extLst>
          </p:cNvPr>
          <p:cNvSpPr>
            <a:spLocks noGrp="1"/>
          </p:cNvSpPr>
          <p:nvPr>
            <p:ph type="body" sz="quarter" idx="16"/>
          </p:nvPr>
        </p:nvSpPr>
        <p:spPr/>
        <p:txBody>
          <a:bodyPr/>
          <a:lstStyle/>
          <a:p>
            <a:r>
              <a:rPr lang="en-US"/>
              <a:t>Title</a:t>
            </a:r>
          </a:p>
        </p:txBody>
      </p:sp>
      <p:sp>
        <p:nvSpPr>
          <p:cNvPr id="5" name="Text Placeholder 4">
            <a:extLst>
              <a:ext uri="{FF2B5EF4-FFF2-40B4-BE49-F238E27FC236}">
                <a16:creationId xmlns:a16="http://schemas.microsoft.com/office/drawing/2014/main" id="{36537328-BA48-4B3F-7F5C-FE4D70536961}"/>
              </a:ext>
            </a:extLst>
          </p:cNvPr>
          <p:cNvSpPr>
            <a:spLocks noGrp="1"/>
          </p:cNvSpPr>
          <p:nvPr>
            <p:ph type="body" sz="quarter" idx="17"/>
          </p:nvPr>
        </p:nvSpPr>
        <p:spPr/>
        <p:txBody>
          <a:bodyPr/>
          <a:lstStyle/>
          <a:p>
            <a:r>
              <a:rPr lang="en-US"/>
              <a:t>Title</a:t>
            </a:r>
          </a:p>
        </p:txBody>
      </p:sp>
      <p:sp>
        <p:nvSpPr>
          <p:cNvPr id="6" name="Text Placeholder 5">
            <a:extLst>
              <a:ext uri="{FF2B5EF4-FFF2-40B4-BE49-F238E27FC236}">
                <a16:creationId xmlns:a16="http://schemas.microsoft.com/office/drawing/2014/main" id="{942AABA8-B644-C55E-B74D-5F576070333B}"/>
              </a:ext>
            </a:extLst>
          </p:cNvPr>
          <p:cNvSpPr>
            <a:spLocks noGrp="1"/>
          </p:cNvSpPr>
          <p:nvPr>
            <p:ph type="body" sz="quarter" idx="18"/>
          </p:nvPr>
        </p:nvSpPr>
        <p:spPr/>
        <p:txBody>
          <a:bodyPr/>
          <a:lstStyle/>
          <a:p>
            <a:r>
              <a:rPr lang="en-US"/>
              <a:t>Title</a:t>
            </a:r>
          </a:p>
        </p:txBody>
      </p:sp>
      <p:sp>
        <p:nvSpPr>
          <p:cNvPr id="7" name="Text Placeholder 6">
            <a:extLst>
              <a:ext uri="{FF2B5EF4-FFF2-40B4-BE49-F238E27FC236}">
                <a16:creationId xmlns:a16="http://schemas.microsoft.com/office/drawing/2014/main" id="{8212FC32-0308-01C9-386A-769CB58EC34A}"/>
              </a:ext>
            </a:extLst>
          </p:cNvPr>
          <p:cNvSpPr>
            <a:spLocks noGrp="1"/>
          </p:cNvSpPr>
          <p:nvPr>
            <p:ph type="body" sz="quarter" idx="19"/>
          </p:nvPr>
        </p:nvSpPr>
        <p:spPr/>
        <p:txBody>
          <a:bodyPr/>
          <a:lstStyle/>
          <a:p>
            <a:r>
              <a:rPr lang="en-US">
                <a:solidFill>
                  <a:schemeClr val="accent1">
                    <a:lumMod val="40000"/>
                    <a:lumOff val="60000"/>
                  </a:schemeClr>
                </a:solidFill>
              </a:rPr>
              <a:t>01</a:t>
            </a:r>
          </a:p>
        </p:txBody>
      </p:sp>
      <p:sp>
        <p:nvSpPr>
          <p:cNvPr id="8" name="Text Placeholder 7">
            <a:extLst>
              <a:ext uri="{FF2B5EF4-FFF2-40B4-BE49-F238E27FC236}">
                <a16:creationId xmlns:a16="http://schemas.microsoft.com/office/drawing/2014/main" id="{B23011CA-B65F-9B50-7C55-98DC74AFB77F}"/>
              </a:ext>
            </a:extLst>
          </p:cNvPr>
          <p:cNvSpPr>
            <a:spLocks noGrp="1"/>
          </p:cNvSpPr>
          <p:nvPr>
            <p:ph type="body" sz="quarter" idx="20"/>
          </p:nvPr>
        </p:nvSpPr>
        <p:spPr/>
        <p:txBody>
          <a:bodyPr/>
          <a:lstStyle/>
          <a:p>
            <a:r>
              <a:rPr lang="en-US">
                <a:solidFill>
                  <a:schemeClr val="accent1">
                    <a:lumMod val="40000"/>
                    <a:lumOff val="60000"/>
                  </a:schemeClr>
                </a:solidFill>
              </a:rPr>
              <a:t>02</a:t>
            </a:r>
          </a:p>
        </p:txBody>
      </p:sp>
      <p:sp>
        <p:nvSpPr>
          <p:cNvPr id="9" name="Text Placeholder 8">
            <a:extLst>
              <a:ext uri="{FF2B5EF4-FFF2-40B4-BE49-F238E27FC236}">
                <a16:creationId xmlns:a16="http://schemas.microsoft.com/office/drawing/2014/main" id="{E4179929-C383-5E42-9A46-2036CEB705F6}"/>
              </a:ext>
            </a:extLst>
          </p:cNvPr>
          <p:cNvSpPr>
            <a:spLocks noGrp="1"/>
          </p:cNvSpPr>
          <p:nvPr>
            <p:ph type="body" sz="quarter" idx="21"/>
          </p:nvPr>
        </p:nvSpPr>
        <p:spPr/>
        <p:txBody>
          <a:bodyPr/>
          <a:lstStyle/>
          <a:p>
            <a:r>
              <a:rPr lang="en-US">
                <a:solidFill>
                  <a:schemeClr val="accent1">
                    <a:lumMod val="40000"/>
                    <a:lumOff val="60000"/>
                  </a:schemeClr>
                </a:solidFill>
              </a:rPr>
              <a:t>03</a:t>
            </a:r>
          </a:p>
        </p:txBody>
      </p:sp>
      <p:sp>
        <p:nvSpPr>
          <p:cNvPr id="10" name="Text Placeholder 9">
            <a:extLst>
              <a:ext uri="{FF2B5EF4-FFF2-40B4-BE49-F238E27FC236}">
                <a16:creationId xmlns:a16="http://schemas.microsoft.com/office/drawing/2014/main" id="{009652E0-D4D4-E2A0-5018-7CA7F2FC96FA}"/>
              </a:ext>
            </a:extLst>
          </p:cNvPr>
          <p:cNvSpPr>
            <a:spLocks noGrp="1"/>
          </p:cNvSpPr>
          <p:nvPr>
            <p:ph type="body" sz="quarter" idx="22"/>
          </p:nvPr>
        </p:nvSpPr>
        <p:spPr>
          <a:xfrm>
            <a:off x="1070062" y="6617009"/>
            <a:ext cx="6731275" cy="1155392"/>
          </a:xfrm>
        </p:spPr>
        <p:txBody>
          <a:bodyPr/>
          <a:lstStyle/>
          <a:p>
            <a:r>
              <a:rPr lang="en-US">
                <a:latin typeface="Aptos" panose="020B0004020202020204" pitchFamily="34" charset="0"/>
              </a:rPr>
              <a:t>Use a single C# codebase and project system for all device targets to build apps that look and feel like the native platforms.</a:t>
            </a:r>
          </a:p>
        </p:txBody>
      </p:sp>
      <p:sp>
        <p:nvSpPr>
          <p:cNvPr id="11" name="Text Placeholder 10">
            <a:extLst>
              <a:ext uri="{FF2B5EF4-FFF2-40B4-BE49-F238E27FC236}">
                <a16:creationId xmlns:a16="http://schemas.microsoft.com/office/drawing/2014/main" id="{645A4E79-902C-866E-297E-10ED9E43EDFF}"/>
              </a:ext>
            </a:extLst>
          </p:cNvPr>
          <p:cNvSpPr>
            <a:spLocks noGrp="1"/>
          </p:cNvSpPr>
          <p:nvPr>
            <p:ph type="body" sz="quarter" idx="23"/>
          </p:nvPr>
        </p:nvSpPr>
        <p:spPr>
          <a:xfrm>
            <a:off x="8533180" y="6617009"/>
            <a:ext cx="6731275" cy="1155392"/>
          </a:xfrm>
        </p:spPr>
        <p:txBody>
          <a:bodyPr/>
          <a:lstStyle/>
          <a:p>
            <a:r>
              <a:rPr lang="en-US"/>
              <a:t>Use a single C# codebase and project system for all device targets to build apps that look and feel like the native platforms.</a:t>
            </a:r>
          </a:p>
        </p:txBody>
      </p:sp>
      <p:sp>
        <p:nvSpPr>
          <p:cNvPr id="12" name="Text Placeholder 11">
            <a:extLst>
              <a:ext uri="{FF2B5EF4-FFF2-40B4-BE49-F238E27FC236}">
                <a16:creationId xmlns:a16="http://schemas.microsoft.com/office/drawing/2014/main" id="{46EDA88C-A41E-6339-A9EE-AE8A7B250AAC}"/>
              </a:ext>
            </a:extLst>
          </p:cNvPr>
          <p:cNvSpPr>
            <a:spLocks noGrp="1"/>
          </p:cNvSpPr>
          <p:nvPr>
            <p:ph type="body" sz="quarter" idx="24"/>
          </p:nvPr>
        </p:nvSpPr>
        <p:spPr>
          <a:xfrm>
            <a:off x="15994733" y="6617009"/>
            <a:ext cx="6731275" cy="1155392"/>
          </a:xfrm>
        </p:spPr>
        <p:txBody>
          <a:bodyPr/>
          <a:lstStyle/>
          <a:p>
            <a:r>
              <a:rPr lang="en-US"/>
              <a:t>Use a single C# codebase and project system for all device targets to build apps that look and feel like the native platforms.</a:t>
            </a:r>
          </a:p>
        </p:txBody>
      </p:sp>
      <p:sp>
        <p:nvSpPr>
          <p:cNvPr id="13" name="Text Placeholder 12">
            <a:extLst>
              <a:ext uri="{FF2B5EF4-FFF2-40B4-BE49-F238E27FC236}">
                <a16:creationId xmlns:a16="http://schemas.microsoft.com/office/drawing/2014/main" id="{28424138-3CED-E7DB-9A7A-BA6AD6A82A22}"/>
              </a:ext>
            </a:extLst>
          </p:cNvPr>
          <p:cNvSpPr>
            <a:spLocks noGrp="1"/>
          </p:cNvSpPr>
          <p:nvPr>
            <p:ph type="body" sz="quarter" idx="25"/>
          </p:nvPr>
        </p:nvSpPr>
        <p:spPr/>
        <p:txBody>
          <a:bodyPr/>
          <a:lstStyle/>
          <a:p>
            <a:r>
              <a:rPr lang="en-US"/>
              <a:t>Title</a:t>
            </a:r>
          </a:p>
        </p:txBody>
      </p:sp>
      <p:sp>
        <p:nvSpPr>
          <p:cNvPr id="14" name="Text Placeholder 13">
            <a:extLst>
              <a:ext uri="{FF2B5EF4-FFF2-40B4-BE49-F238E27FC236}">
                <a16:creationId xmlns:a16="http://schemas.microsoft.com/office/drawing/2014/main" id="{D4584AD4-592E-BDB1-8E0B-D39F29799C94}"/>
              </a:ext>
            </a:extLst>
          </p:cNvPr>
          <p:cNvSpPr>
            <a:spLocks noGrp="1"/>
          </p:cNvSpPr>
          <p:nvPr>
            <p:ph type="body" sz="quarter" idx="26"/>
          </p:nvPr>
        </p:nvSpPr>
        <p:spPr/>
        <p:txBody>
          <a:bodyPr/>
          <a:lstStyle/>
          <a:p>
            <a:r>
              <a:rPr lang="en-US">
                <a:solidFill>
                  <a:schemeClr val="accent1">
                    <a:lumMod val="40000"/>
                    <a:lumOff val="60000"/>
                  </a:schemeClr>
                </a:solidFill>
              </a:rPr>
              <a:t>04</a:t>
            </a:r>
          </a:p>
        </p:txBody>
      </p:sp>
      <p:sp>
        <p:nvSpPr>
          <p:cNvPr id="15" name="Text Placeholder 14">
            <a:extLst>
              <a:ext uri="{FF2B5EF4-FFF2-40B4-BE49-F238E27FC236}">
                <a16:creationId xmlns:a16="http://schemas.microsoft.com/office/drawing/2014/main" id="{FCA8C871-2FAE-4217-664D-3294C70A57B5}"/>
              </a:ext>
            </a:extLst>
          </p:cNvPr>
          <p:cNvSpPr>
            <a:spLocks noGrp="1"/>
          </p:cNvSpPr>
          <p:nvPr>
            <p:ph type="body" sz="quarter" idx="27"/>
          </p:nvPr>
        </p:nvSpPr>
        <p:spPr>
          <a:xfrm>
            <a:off x="1070062" y="10086350"/>
            <a:ext cx="6731275" cy="1155392"/>
          </a:xfrm>
        </p:spPr>
        <p:txBody>
          <a:bodyPr/>
          <a:lstStyle/>
          <a:p>
            <a:r>
              <a:rPr lang="en-US"/>
              <a:t>Use a single C# codebase and project system for all device targets to build apps that look and feel like the native platforms.</a:t>
            </a:r>
          </a:p>
        </p:txBody>
      </p:sp>
      <p:sp>
        <p:nvSpPr>
          <p:cNvPr id="16" name="Text Placeholder 15">
            <a:extLst>
              <a:ext uri="{FF2B5EF4-FFF2-40B4-BE49-F238E27FC236}">
                <a16:creationId xmlns:a16="http://schemas.microsoft.com/office/drawing/2014/main" id="{27D8F5FE-C09C-7AE8-2860-E30F1E072F94}"/>
              </a:ext>
            </a:extLst>
          </p:cNvPr>
          <p:cNvSpPr>
            <a:spLocks noGrp="1"/>
          </p:cNvSpPr>
          <p:nvPr>
            <p:ph type="body" sz="quarter" idx="28"/>
          </p:nvPr>
        </p:nvSpPr>
        <p:spPr/>
        <p:txBody>
          <a:bodyPr/>
          <a:lstStyle/>
          <a:p>
            <a:r>
              <a:rPr lang="en-US"/>
              <a:t>Title</a:t>
            </a:r>
          </a:p>
        </p:txBody>
      </p:sp>
      <p:sp>
        <p:nvSpPr>
          <p:cNvPr id="17" name="Text Placeholder 16">
            <a:extLst>
              <a:ext uri="{FF2B5EF4-FFF2-40B4-BE49-F238E27FC236}">
                <a16:creationId xmlns:a16="http://schemas.microsoft.com/office/drawing/2014/main" id="{042D3D62-F572-A61E-87FE-FF1919D506EB}"/>
              </a:ext>
            </a:extLst>
          </p:cNvPr>
          <p:cNvSpPr>
            <a:spLocks noGrp="1"/>
          </p:cNvSpPr>
          <p:nvPr>
            <p:ph type="body" sz="quarter" idx="29"/>
          </p:nvPr>
        </p:nvSpPr>
        <p:spPr/>
        <p:txBody>
          <a:bodyPr/>
          <a:lstStyle/>
          <a:p>
            <a:r>
              <a:rPr lang="en-US">
                <a:solidFill>
                  <a:schemeClr val="accent1">
                    <a:lumMod val="40000"/>
                    <a:lumOff val="60000"/>
                  </a:schemeClr>
                </a:solidFill>
              </a:rPr>
              <a:t>05</a:t>
            </a:r>
          </a:p>
        </p:txBody>
      </p:sp>
      <p:sp>
        <p:nvSpPr>
          <p:cNvPr id="18" name="Text Placeholder 17">
            <a:extLst>
              <a:ext uri="{FF2B5EF4-FFF2-40B4-BE49-F238E27FC236}">
                <a16:creationId xmlns:a16="http://schemas.microsoft.com/office/drawing/2014/main" id="{5B303A53-CF8B-C298-AE72-F336B603BFC3}"/>
              </a:ext>
            </a:extLst>
          </p:cNvPr>
          <p:cNvSpPr>
            <a:spLocks noGrp="1"/>
          </p:cNvSpPr>
          <p:nvPr>
            <p:ph type="body" sz="quarter" idx="30"/>
          </p:nvPr>
        </p:nvSpPr>
        <p:spPr>
          <a:xfrm>
            <a:off x="8533180" y="10086350"/>
            <a:ext cx="6731275" cy="1155392"/>
          </a:xfrm>
        </p:spPr>
        <p:txBody>
          <a:bodyPr/>
          <a:lstStyle/>
          <a:p>
            <a:r>
              <a:rPr lang="en-US"/>
              <a:t>Use a single C# codebase and project system for all device targets to build apps that look and feel like the native platforms.</a:t>
            </a:r>
          </a:p>
        </p:txBody>
      </p:sp>
      <p:sp>
        <p:nvSpPr>
          <p:cNvPr id="19" name="Text Placeholder 18">
            <a:extLst>
              <a:ext uri="{FF2B5EF4-FFF2-40B4-BE49-F238E27FC236}">
                <a16:creationId xmlns:a16="http://schemas.microsoft.com/office/drawing/2014/main" id="{3BC84858-D410-1B78-A162-63350AEB5C99}"/>
              </a:ext>
            </a:extLst>
          </p:cNvPr>
          <p:cNvSpPr>
            <a:spLocks noGrp="1"/>
          </p:cNvSpPr>
          <p:nvPr>
            <p:ph type="body" sz="quarter" idx="31"/>
          </p:nvPr>
        </p:nvSpPr>
        <p:spPr/>
        <p:txBody>
          <a:bodyPr/>
          <a:lstStyle/>
          <a:p>
            <a:r>
              <a:rPr lang="en-US"/>
              <a:t>Title</a:t>
            </a:r>
          </a:p>
        </p:txBody>
      </p:sp>
      <p:sp>
        <p:nvSpPr>
          <p:cNvPr id="20" name="Text Placeholder 19">
            <a:extLst>
              <a:ext uri="{FF2B5EF4-FFF2-40B4-BE49-F238E27FC236}">
                <a16:creationId xmlns:a16="http://schemas.microsoft.com/office/drawing/2014/main" id="{E6E10A33-FDC8-E78B-2B54-D8FA9AB10DE7}"/>
              </a:ext>
            </a:extLst>
          </p:cNvPr>
          <p:cNvSpPr>
            <a:spLocks noGrp="1"/>
          </p:cNvSpPr>
          <p:nvPr>
            <p:ph type="body" sz="quarter" idx="32"/>
          </p:nvPr>
        </p:nvSpPr>
        <p:spPr/>
        <p:txBody>
          <a:bodyPr/>
          <a:lstStyle/>
          <a:p>
            <a:r>
              <a:rPr lang="en-US">
                <a:solidFill>
                  <a:schemeClr val="accent1">
                    <a:lumMod val="40000"/>
                    <a:lumOff val="60000"/>
                  </a:schemeClr>
                </a:solidFill>
              </a:rPr>
              <a:t>06</a:t>
            </a:r>
          </a:p>
        </p:txBody>
      </p:sp>
      <p:sp>
        <p:nvSpPr>
          <p:cNvPr id="21" name="Text Placeholder 20">
            <a:extLst>
              <a:ext uri="{FF2B5EF4-FFF2-40B4-BE49-F238E27FC236}">
                <a16:creationId xmlns:a16="http://schemas.microsoft.com/office/drawing/2014/main" id="{1F488F42-4C2B-B68A-FDAA-6F86F527C5B1}"/>
              </a:ext>
            </a:extLst>
          </p:cNvPr>
          <p:cNvSpPr>
            <a:spLocks noGrp="1"/>
          </p:cNvSpPr>
          <p:nvPr>
            <p:ph type="body" sz="quarter" idx="33"/>
          </p:nvPr>
        </p:nvSpPr>
        <p:spPr>
          <a:xfrm>
            <a:off x="15994733" y="10086350"/>
            <a:ext cx="6731275" cy="1155392"/>
          </a:xfrm>
        </p:spPr>
        <p:txBody>
          <a:bodyPr/>
          <a:lstStyle/>
          <a:p>
            <a:r>
              <a:rPr lang="en-US"/>
              <a:t>Use a single C# codebase and project system for all device targets to build apps that look and feel like the native platforms.</a:t>
            </a:r>
          </a:p>
        </p:txBody>
      </p:sp>
    </p:spTree>
    <p:extLst>
      <p:ext uri="{BB962C8B-B14F-4D97-AF65-F5344CB8AC3E}">
        <p14:creationId xmlns:p14="http://schemas.microsoft.com/office/powerpoint/2010/main" val="16678360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3CED00-E3B2-B2D8-F4AC-D9892742CA2C}"/>
              </a:ext>
            </a:extLst>
          </p:cNvPr>
          <p:cNvSpPr>
            <a:spLocks noGrp="1"/>
          </p:cNvSpPr>
          <p:nvPr>
            <p:ph type="body" sz="quarter" idx="16"/>
          </p:nvPr>
        </p:nvSpPr>
        <p:spPr/>
        <p:txBody>
          <a:bodyPr/>
          <a:lstStyle/>
          <a:p>
            <a:r>
              <a:rPr lang="en-US">
                <a:solidFill>
                  <a:schemeClr val="bg2"/>
                </a:solidFill>
              </a:rPr>
              <a:t>Product name</a:t>
            </a:r>
          </a:p>
        </p:txBody>
      </p:sp>
      <p:sp>
        <p:nvSpPr>
          <p:cNvPr id="3" name="Text Placeholder 2">
            <a:extLst>
              <a:ext uri="{FF2B5EF4-FFF2-40B4-BE49-F238E27FC236}">
                <a16:creationId xmlns:a16="http://schemas.microsoft.com/office/drawing/2014/main" id="{83654D63-FF4C-4E7F-2A95-4B6E15BF528B}"/>
              </a:ext>
            </a:extLst>
          </p:cNvPr>
          <p:cNvSpPr>
            <a:spLocks noGrp="1"/>
          </p:cNvSpPr>
          <p:nvPr>
            <p:ph type="body" sz="quarter" idx="17"/>
          </p:nvPr>
        </p:nvSpPr>
        <p:spPr/>
        <p:txBody>
          <a:bodyPr/>
          <a:lstStyle/>
          <a:p>
            <a:r>
              <a:rPr lang="en-US">
                <a:solidFill>
                  <a:schemeClr val="bg1"/>
                </a:solidFill>
              </a:rPr>
              <a:t>Demo title</a:t>
            </a:r>
          </a:p>
        </p:txBody>
      </p:sp>
      <p:sp>
        <p:nvSpPr>
          <p:cNvPr id="4" name="Media Placeholder 3">
            <a:extLst>
              <a:ext uri="{FF2B5EF4-FFF2-40B4-BE49-F238E27FC236}">
                <a16:creationId xmlns:a16="http://schemas.microsoft.com/office/drawing/2014/main" id="{94613499-D405-F1CD-08AD-61AEFD8EB7D5}"/>
              </a:ext>
            </a:extLst>
          </p:cNvPr>
          <p:cNvSpPr>
            <a:spLocks noGrp="1"/>
          </p:cNvSpPr>
          <p:nvPr>
            <p:ph type="media" sz="quarter" idx="40"/>
          </p:nvPr>
        </p:nvSpPr>
        <p:spPr>
          <a:xfrm>
            <a:off x="7757651" y="1100667"/>
            <a:ext cx="15453360" cy="11440883"/>
          </a:xfrm>
          <a:blipFill>
            <a:blip r:embed="rId2"/>
            <a:stretch>
              <a:fillRect l="-28107" r="-5621"/>
            </a:stretch>
          </a:blipFill>
        </p:spPr>
        <p:txBody>
          <a:bodyPr/>
          <a:lstStyle/>
          <a:p>
            <a:endParaRPr lang="en-US"/>
          </a:p>
        </p:txBody>
      </p:sp>
    </p:spTree>
    <p:extLst>
      <p:ext uri="{BB962C8B-B14F-4D97-AF65-F5344CB8AC3E}">
        <p14:creationId xmlns:p14="http://schemas.microsoft.com/office/powerpoint/2010/main" val="753656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FE1DB-AADE-9A4C-08F9-2C16740CDC86}"/>
            </a:ext>
          </a:extLst>
        </p:cNvPr>
        <p:cNvGrpSpPr/>
        <p:nvPr/>
      </p:nvGrpSpPr>
      <p:grpSpPr>
        <a:xfrm>
          <a:off x="0" y="0"/>
          <a:ext cx="0" cy="0"/>
          <a:chOff x="0" y="0"/>
          <a:chExt cx="0" cy="0"/>
        </a:xfrm>
      </p:grpSpPr>
      <p:sp>
        <p:nvSpPr>
          <p:cNvPr id="3" name="Text 7">
            <a:extLst>
              <a:ext uri="{FF2B5EF4-FFF2-40B4-BE49-F238E27FC236}">
                <a16:creationId xmlns:a16="http://schemas.microsoft.com/office/drawing/2014/main" id="{76FFA4F4-70B5-2951-A111-92C9F1FE2369}"/>
              </a:ext>
            </a:extLst>
          </p:cNvPr>
          <p:cNvSpPr/>
          <p:nvPr/>
        </p:nvSpPr>
        <p:spPr>
          <a:xfrm>
            <a:off x="1042867" y="1092194"/>
            <a:ext cx="20286507" cy="1794933"/>
          </a:xfrm>
          <a:prstGeom prst="rect">
            <a:avLst/>
          </a:prstGeom>
          <a:noFill/>
          <a:ln/>
        </p:spPr>
        <p:style>
          <a:lnRef idx="0">
            <a:scrgbClr r="0" g="0" b="0"/>
          </a:lnRef>
          <a:fillRef idx="0">
            <a:scrgbClr r="0" g="0" b="0"/>
          </a:fillRef>
          <a:effectRef idx="0">
            <a:scrgbClr r="0" g="0" b="0"/>
          </a:effectRef>
          <a:fontRef idx="major"/>
        </p:style>
        <p:txBody>
          <a:bodyPr wrap="square" lIns="0" tIns="0" rIns="0" bIns="0"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indent="0">
              <a:buNone/>
            </a:pPr>
            <a:r>
              <a:rPr lang="en-US" sz="10000" dirty="0">
                <a:solidFill>
                  <a:schemeClr val="bg1"/>
                </a:solidFill>
                <a:latin typeface="Poppins" pitchFamily="2" charset="77"/>
              </a:rPr>
              <a:t>Demo</a:t>
            </a:r>
          </a:p>
        </p:txBody>
      </p:sp>
    </p:spTree>
    <p:extLst>
      <p:ext uri="{BB962C8B-B14F-4D97-AF65-F5344CB8AC3E}">
        <p14:creationId xmlns:p14="http://schemas.microsoft.com/office/powerpoint/2010/main" val="96268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A168AF-94C5-56B3-0326-E72BEAF7D78E}"/>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16BD33C9-F806-01FA-36D7-CB3DCF30EE57}"/>
              </a:ext>
            </a:extLst>
          </p:cNvPr>
          <p:cNvSpPr>
            <a:spLocks noGrp="1"/>
          </p:cNvSpPr>
          <p:nvPr>
            <p:ph type="body" sz="quarter" idx="11"/>
          </p:nvPr>
        </p:nvSpPr>
        <p:spPr/>
        <p:txBody>
          <a:bodyPr/>
          <a:lstStyle/>
          <a:p>
            <a:r>
              <a:rPr lang="en-US"/>
              <a:t>Subtitle</a:t>
            </a:r>
          </a:p>
        </p:txBody>
      </p:sp>
      <p:sp>
        <p:nvSpPr>
          <p:cNvPr id="4" name="Text Placeholder 3">
            <a:extLst>
              <a:ext uri="{FF2B5EF4-FFF2-40B4-BE49-F238E27FC236}">
                <a16:creationId xmlns:a16="http://schemas.microsoft.com/office/drawing/2014/main" id="{318EA7AE-F14B-EE5C-491A-EFD8DB2E8E99}"/>
              </a:ext>
            </a:extLst>
          </p:cNvPr>
          <p:cNvSpPr>
            <a:spLocks noGrp="1"/>
          </p:cNvSpPr>
          <p:nvPr>
            <p:ph type="body" sz="quarter" idx="13"/>
          </p:nvPr>
        </p:nvSpPr>
        <p:spPr/>
        <p:txBody>
          <a:bodyPr/>
          <a:lstStyle/>
          <a:p>
            <a:r>
              <a:rPr lang="en-US"/>
              <a:t>New features in new release</a:t>
            </a:r>
          </a:p>
          <a:p>
            <a:endParaRPr lang="en-US"/>
          </a:p>
        </p:txBody>
      </p:sp>
      <p:sp>
        <p:nvSpPr>
          <p:cNvPr id="5" name="Text Placeholder 4">
            <a:extLst>
              <a:ext uri="{FF2B5EF4-FFF2-40B4-BE49-F238E27FC236}">
                <a16:creationId xmlns:a16="http://schemas.microsoft.com/office/drawing/2014/main" id="{C5F4F849-2366-0584-57D7-F95EF6E53408}"/>
              </a:ext>
            </a:extLst>
          </p:cNvPr>
          <p:cNvSpPr>
            <a:spLocks noGrp="1"/>
          </p:cNvSpPr>
          <p:nvPr>
            <p:ph type="body" sz="quarter" idx="14"/>
          </p:nvPr>
        </p:nvSpPr>
        <p:spPr/>
        <p:txBody>
          <a:bodyPr/>
          <a:lstStyle/>
          <a:p>
            <a:r>
              <a:rPr lang="en-US"/>
              <a:t>ASP.NET Core</a:t>
            </a:r>
          </a:p>
          <a:p>
            <a:endParaRPr lang="en-US"/>
          </a:p>
        </p:txBody>
      </p:sp>
      <p:sp>
        <p:nvSpPr>
          <p:cNvPr id="6" name="Text Placeholder 5">
            <a:extLst>
              <a:ext uri="{FF2B5EF4-FFF2-40B4-BE49-F238E27FC236}">
                <a16:creationId xmlns:a16="http://schemas.microsoft.com/office/drawing/2014/main" id="{8FDBD16A-6FDE-A97D-59BB-557C2357CA73}"/>
              </a:ext>
            </a:extLst>
          </p:cNvPr>
          <p:cNvSpPr>
            <a:spLocks noGrp="1"/>
          </p:cNvSpPr>
          <p:nvPr>
            <p:ph type="body" sz="quarter" idx="17"/>
          </p:nvPr>
        </p:nvSpPr>
        <p:spPr/>
        <p:txBody>
          <a:bodyPr/>
          <a:lstStyle/>
          <a:p>
            <a:r>
              <a:rPr lang="en-US" b="1">
                <a:solidFill>
                  <a:schemeClr val="accent2">
                    <a:lumMod val="40000"/>
                    <a:lumOff val="60000"/>
                  </a:schemeClr>
                </a:solidFill>
              </a:rPr>
              <a:t>609K</a:t>
            </a:r>
          </a:p>
        </p:txBody>
      </p:sp>
      <p:sp>
        <p:nvSpPr>
          <p:cNvPr id="7" name="Text Placeholder 6">
            <a:extLst>
              <a:ext uri="{FF2B5EF4-FFF2-40B4-BE49-F238E27FC236}">
                <a16:creationId xmlns:a16="http://schemas.microsoft.com/office/drawing/2014/main" id="{CFA5E137-E531-DBAD-A4EE-8A964E374505}"/>
              </a:ext>
            </a:extLst>
          </p:cNvPr>
          <p:cNvSpPr>
            <a:spLocks noGrp="1"/>
          </p:cNvSpPr>
          <p:nvPr>
            <p:ph type="body" sz="quarter" idx="18"/>
          </p:nvPr>
        </p:nvSpPr>
        <p:spPr/>
        <p:txBody>
          <a:bodyPr/>
          <a:lstStyle/>
          <a:p>
            <a:r>
              <a:rPr lang="en-US"/>
              <a:t>Node.js</a:t>
            </a:r>
          </a:p>
          <a:p>
            <a:endParaRPr lang="en-US"/>
          </a:p>
        </p:txBody>
      </p:sp>
      <p:sp>
        <p:nvSpPr>
          <p:cNvPr id="8" name="Text Placeholder 7">
            <a:extLst>
              <a:ext uri="{FF2B5EF4-FFF2-40B4-BE49-F238E27FC236}">
                <a16:creationId xmlns:a16="http://schemas.microsoft.com/office/drawing/2014/main" id="{20FADD36-09EB-024C-D29F-BAAC8B8B2492}"/>
              </a:ext>
            </a:extLst>
          </p:cNvPr>
          <p:cNvSpPr>
            <a:spLocks noGrp="1"/>
          </p:cNvSpPr>
          <p:nvPr>
            <p:ph type="body" sz="quarter" idx="19"/>
          </p:nvPr>
        </p:nvSpPr>
        <p:spPr/>
        <p:txBody>
          <a:bodyPr/>
          <a:lstStyle/>
          <a:p>
            <a:r>
              <a:rPr lang="en-US" b="1">
                <a:solidFill>
                  <a:schemeClr val="accent2">
                    <a:lumMod val="40000"/>
                    <a:lumOff val="60000"/>
                  </a:schemeClr>
                </a:solidFill>
              </a:rPr>
              <a:t>172K</a:t>
            </a:r>
          </a:p>
        </p:txBody>
      </p:sp>
      <p:sp>
        <p:nvSpPr>
          <p:cNvPr id="9" name="Text Placeholder 8">
            <a:extLst>
              <a:ext uri="{FF2B5EF4-FFF2-40B4-BE49-F238E27FC236}">
                <a16:creationId xmlns:a16="http://schemas.microsoft.com/office/drawing/2014/main" id="{515177B3-38D2-B5A9-2249-46A66EB667DB}"/>
              </a:ext>
            </a:extLst>
          </p:cNvPr>
          <p:cNvSpPr>
            <a:spLocks noGrp="1"/>
          </p:cNvSpPr>
          <p:nvPr>
            <p:ph type="body" sz="quarter" idx="20"/>
          </p:nvPr>
        </p:nvSpPr>
        <p:spPr/>
        <p:txBody>
          <a:bodyPr/>
          <a:lstStyle/>
          <a:p>
            <a:r>
              <a:rPr lang="en-US"/>
              <a:t>Go</a:t>
            </a:r>
          </a:p>
          <a:p>
            <a:endParaRPr lang="en-US"/>
          </a:p>
        </p:txBody>
      </p:sp>
      <p:sp>
        <p:nvSpPr>
          <p:cNvPr id="10" name="Text Placeholder 9">
            <a:extLst>
              <a:ext uri="{FF2B5EF4-FFF2-40B4-BE49-F238E27FC236}">
                <a16:creationId xmlns:a16="http://schemas.microsoft.com/office/drawing/2014/main" id="{694A5515-83E0-483A-4C28-1925626EBF5F}"/>
              </a:ext>
            </a:extLst>
          </p:cNvPr>
          <p:cNvSpPr>
            <a:spLocks noGrp="1"/>
          </p:cNvSpPr>
          <p:nvPr>
            <p:ph type="body" sz="quarter" idx="21"/>
          </p:nvPr>
        </p:nvSpPr>
        <p:spPr/>
        <p:txBody>
          <a:bodyPr/>
          <a:lstStyle/>
          <a:p>
            <a:r>
              <a:rPr lang="en-US" b="1">
                <a:solidFill>
                  <a:schemeClr val="accent2">
                    <a:lumMod val="40000"/>
                    <a:lumOff val="60000"/>
                  </a:schemeClr>
                </a:solidFill>
              </a:rPr>
              <a:t>110.5</a:t>
            </a:r>
          </a:p>
        </p:txBody>
      </p:sp>
      <p:pic>
        <p:nvPicPr>
          <p:cNvPr id="11" name="Image 11" descr=" ">
            <a:extLst>
              <a:ext uri="{FF2B5EF4-FFF2-40B4-BE49-F238E27FC236}">
                <a16:creationId xmlns:a16="http://schemas.microsoft.com/office/drawing/2014/main" id="{A5C43EF3-6F45-E2C4-310A-9D6873AA45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9628" y="4578236"/>
            <a:ext cx="436270" cy="512260"/>
          </a:xfrm>
          <a:prstGeom prst="rect">
            <a:avLst/>
          </a:prstGeom>
        </p:spPr>
      </p:pic>
      <p:pic>
        <p:nvPicPr>
          <p:cNvPr id="12" name="Image 27" descr=" ">
            <a:extLst>
              <a:ext uri="{FF2B5EF4-FFF2-40B4-BE49-F238E27FC236}">
                <a16:creationId xmlns:a16="http://schemas.microsoft.com/office/drawing/2014/main" id="{BA4A222B-08EA-34D2-E3AF-A904D5DFC0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359019" y="4579287"/>
            <a:ext cx="510222" cy="510158"/>
          </a:xfrm>
          <a:prstGeom prst="rect">
            <a:avLst/>
          </a:prstGeom>
        </p:spPr>
      </p:pic>
      <p:pic>
        <p:nvPicPr>
          <p:cNvPr id="13" name="Image 34" descr=" ">
            <a:extLst>
              <a:ext uri="{FF2B5EF4-FFF2-40B4-BE49-F238E27FC236}">
                <a16:creationId xmlns:a16="http://schemas.microsoft.com/office/drawing/2014/main" id="{8671F3EB-AE5C-EB56-5623-2694774196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963984" y="4579287"/>
            <a:ext cx="459205" cy="510158"/>
          </a:xfrm>
          <a:prstGeom prst="rect">
            <a:avLst/>
          </a:prstGeom>
        </p:spPr>
      </p:pic>
    </p:spTree>
    <p:extLst>
      <p:ext uri="{BB962C8B-B14F-4D97-AF65-F5344CB8AC3E}">
        <p14:creationId xmlns:p14="http://schemas.microsoft.com/office/powerpoint/2010/main" val="30669615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4B27D4-00A6-8FA0-794D-F197FA133745}"/>
              </a:ext>
            </a:extLst>
          </p:cNvPr>
          <p:cNvSpPr>
            <a:spLocks noGrp="1"/>
          </p:cNvSpPr>
          <p:nvPr>
            <p:ph type="body" sz="quarter" idx="13"/>
          </p:nvPr>
        </p:nvSpPr>
        <p:spPr/>
        <p:txBody>
          <a:bodyPr/>
          <a:lstStyle/>
          <a:p>
            <a:r>
              <a:rPr lang="en-US"/>
              <a:t>Subtitle</a:t>
            </a:r>
          </a:p>
        </p:txBody>
      </p:sp>
      <p:sp>
        <p:nvSpPr>
          <p:cNvPr id="3" name="Text Placeholder 2">
            <a:extLst>
              <a:ext uri="{FF2B5EF4-FFF2-40B4-BE49-F238E27FC236}">
                <a16:creationId xmlns:a16="http://schemas.microsoft.com/office/drawing/2014/main" id="{802BC3B5-918F-7745-A73E-82F0364FECD2}"/>
              </a:ext>
            </a:extLst>
          </p:cNvPr>
          <p:cNvSpPr>
            <a:spLocks noGrp="1"/>
          </p:cNvSpPr>
          <p:nvPr>
            <p:ph type="body" sz="quarter" idx="15"/>
          </p:nvPr>
        </p:nvSpPr>
        <p:spPr/>
        <p:txBody>
          <a:bodyPr/>
          <a:lstStyle/>
          <a:p>
            <a:r>
              <a:rPr lang="en-US"/>
              <a:t>Title</a:t>
            </a:r>
          </a:p>
        </p:txBody>
      </p:sp>
      <p:sp>
        <p:nvSpPr>
          <p:cNvPr id="4" name="Text Placeholder 3">
            <a:extLst>
              <a:ext uri="{FF2B5EF4-FFF2-40B4-BE49-F238E27FC236}">
                <a16:creationId xmlns:a16="http://schemas.microsoft.com/office/drawing/2014/main" id="{4A12E338-2A84-F17E-D589-D493FD09B1EA}"/>
              </a:ext>
            </a:extLst>
          </p:cNvPr>
          <p:cNvSpPr>
            <a:spLocks noGrp="1"/>
          </p:cNvSpPr>
          <p:nvPr>
            <p:ph type="body" sz="quarter" idx="16"/>
          </p:nvPr>
        </p:nvSpPr>
        <p:spPr/>
        <p:txBody>
          <a:bodyPr/>
          <a:lstStyle/>
          <a:p>
            <a:r>
              <a:rPr lang="en-US"/>
              <a:t>Title</a:t>
            </a:r>
          </a:p>
        </p:txBody>
      </p:sp>
      <p:sp>
        <p:nvSpPr>
          <p:cNvPr id="6" name="Text Placeholder 5">
            <a:extLst>
              <a:ext uri="{FF2B5EF4-FFF2-40B4-BE49-F238E27FC236}">
                <a16:creationId xmlns:a16="http://schemas.microsoft.com/office/drawing/2014/main" id="{BE59AA84-1669-ADC3-6C13-2474C04411B2}"/>
              </a:ext>
            </a:extLst>
          </p:cNvPr>
          <p:cNvSpPr>
            <a:spLocks noGrp="1"/>
          </p:cNvSpPr>
          <p:nvPr>
            <p:ph type="body" sz="quarter" idx="22"/>
          </p:nvPr>
        </p:nvSpPr>
        <p:spPr/>
        <p:txBody>
          <a:bodyPr/>
          <a:lstStyle/>
          <a:p>
            <a:r>
              <a:rPr lang="en-US">
                <a:latin typeface="Aptos" panose="020B0004020202020204" pitchFamily="34" charset="0"/>
              </a:rPr>
              <a:t>Define your stack in code — type-safe, readable, and </a:t>
            </a:r>
            <a:r>
              <a:rPr lang="en-US" err="1">
                <a:latin typeface="Aptos" panose="020B0004020202020204" pitchFamily="34" charset="0"/>
              </a:rPr>
              <a:t>debuggable</a:t>
            </a:r>
            <a:r>
              <a:rPr lang="en-US">
                <a:latin typeface="Aptos" panose="020B0004020202020204" pitchFamily="34" charset="0"/>
              </a:rPr>
              <a:t>. .NET launches locally, then shifts to real cloud services without changing your architecture. Dev to deploy, fully wired.</a:t>
            </a:r>
            <a:endParaRPr lang="en-US" sz="2200">
              <a:latin typeface="Aptos" panose="020B0004020202020204" pitchFamily="34" charset="0"/>
            </a:endParaRPr>
          </a:p>
        </p:txBody>
      </p:sp>
      <p:sp>
        <p:nvSpPr>
          <p:cNvPr id="7" name="Text Placeholder 6">
            <a:extLst>
              <a:ext uri="{FF2B5EF4-FFF2-40B4-BE49-F238E27FC236}">
                <a16:creationId xmlns:a16="http://schemas.microsoft.com/office/drawing/2014/main" id="{3C9D9F6C-94A8-8756-2BE2-CB3D613AD5AB}"/>
              </a:ext>
            </a:extLst>
          </p:cNvPr>
          <p:cNvSpPr>
            <a:spLocks noGrp="1"/>
          </p:cNvSpPr>
          <p:nvPr>
            <p:ph type="body" sz="quarter" idx="23"/>
          </p:nvPr>
        </p:nvSpPr>
        <p:spPr/>
        <p:txBody>
          <a:bodyPr/>
          <a:lstStyle/>
          <a:p>
            <a:r>
              <a:rPr lang="en-US"/>
              <a:t>Title</a:t>
            </a:r>
          </a:p>
        </p:txBody>
      </p:sp>
      <p:sp>
        <p:nvSpPr>
          <p:cNvPr id="9" name="Text Placeholder 8">
            <a:extLst>
              <a:ext uri="{FF2B5EF4-FFF2-40B4-BE49-F238E27FC236}">
                <a16:creationId xmlns:a16="http://schemas.microsoft.com/office/drawing/2014/main" id="{38EDBE6D-9887-8E36-FB5B-425A7635CFB5}"/>
              </a:ext>
            </a:extLst>
          </p:cNvPr>
          <p:cNvSpPr>
            <a:spLocks noGrp="1"/>
          </p:cNvSpPr>
          <p:nvPr>
            <p:ph type="body" sz="quarter" idx="25"/>
          </p:nvPr>
        </p:nvSpPr>
        <p:spPr/>
        <p:txBody>
          <a:bodyPr/>
          <a:lstStyle/>
          <a:p>
            <a:r>
              <a:rPr lang="en-US">
                <a:latin typeface="Aptos" panose="020B0004020202020204" pitchFamily="34" charset="0"/>
              </a:rPr>
              <a:t>.NET is free and open source—always. No hidden costs, no lock-in. Join a thriving community and help shape the future of cloud-native development.</a:t>
            </a:r>
            <a:endParaRPr lang="en-US" sz="2200">
              <a:latin typeface="Aptos" panose="020B0004020202020204" pitchFamily="34" charset="0"/>
            </a:endParaRPr>
          </a:p>
        </p:txBody>
      </p:sp>
      <p:sp>
        <p:nvSpPr>
          <p:cNvPr id="10" name="Text Placeholder 9">
            <a:extLst>
              <a:ext uri="{FF2B5EF4-FFF2-40B4-BE49-F238E27FC236}">
                <a16:creationId xmlns:a16="http://schemas.microsoft.com/office/drawing/2014/main" id="{161B6AAC-9EA3-B86C-7F85-F8D7A0BDC402}"/>
              </a:ext>
            </a:extLst>
          </p:cNvPr>
          <p:cNvSpPr>
            <a:spLocks noGrp="1"/>
          </p:cNvSpPr>
          <p:nvPr>
            <p:ph type="body" sz="quarter" idx="26"/>
          </p:nvPr>
        </p:nvSpPr>
        <p:spPr/>
        <p:txBody>
          <a:bodyPr/>
          <a:lstStyle/>
          <a:p>
            <a:r>
              <a:rPr lang="en-US"/>
              <a:t>Title</a:t>
            </a:r>
          </a:p>
        </p:txBody>
      </p:sp>
      <p:sp>
        <p:nvSpPr>
          <p:cNvPr id="12" name="Text Placeholder 11">
            <a:extLst>
              <a:ext uri="{FF2B5EF4-FFF2-40B4-BE49-F238E27FC236}">
                <a16:creationId xmlns:a16="http://schemas.microsoft.com/office/drawing/2014/main" id="{1FF84DA0-25D0-18D4-3A9B-B6EAD1C4AAB8}"/>
              </a:ext>
            </a:extLst>
          </p:cNvPr>
          <p:cNvSpPr>
            <a:spLocks noGrp="1"/>
          </p:cNvSpPr>
          <p:nvPr>
            <p:ph type="body" sz="quarter" idx="28"/>
          </p:nvPr>
        </p:nvSpPr>
        <p:spPr/>
        <p:txBody>
          <a:bodyPr/>
          <a:lstStyle/>
          <a:p>
            <a:r>
              <a:rPr lang="en-US">
                <a:latin typeface="Aptos" panose="020B0004020202020204" pitchFamily="34" charset="0"/>
              </a:rPr>
              <a:t>Ship it how you want — to Kubernetes, your own infra, or managed services. .NET adapts to your environment, not the other way around.</a:t>
            </a:r>
          </a:p>
          <a:p>
            <a:endParaRPr lang="en-US">
              <a:latin typeface="Aptos" panose="020B0004020202020204" pitchFamily="34" charset="0"/>
            </a:endParaRPr>
          </a:p>
        </p:txBody>
      </p:sp>
      <p:pic>
        <p:nvPicPr>
          <p:cNvPr id="19" name="Image 12" descr=" ">
            <a:extLst>
              <a:ext uri="{FF2B5EF4-FFF2-40B4-BE49-F238E27FC236}">
                <a16:creationId xmlns:a16="http://schemas.microsoft.com/office/drawing/2014/main" id="{349BD57D-5025-7643-D4C5-5C640A57BE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2123" y="5003150"/>
            <a:ext cx="459205" cy="459141"/>
          </a:xfrm>
          <a:prstGeom prst="rect">
            <a:avLst/>
          </a:prstGeom>
        </p:spPr>
      </p:pic>
      <p:pic>
        <p:nvPicPr>
          <p:cNvPr id="20" name="Image 14" descr=" ">
            <a:extLst>
              <a:ext uri="{FF2B5EF4-FFF2-40B4-BE49-F238E27FC236}">
                <a16:creationId xmlns:a16="http://schemas.microsoft.com/office/drawing/2014/main" id="{60F9C7DA-FCBF-99B6-8B6E-9261DF4C1E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34145" y="4977750"/>
            <a:ext cx="507915" cy="510208"/>
          </a:xfrm>
          <a:prstGeom prst="rect">
            <a:avLst/>
          </a:prstGeom>
        </p:spPr>
      </p:pic>
      <p:pic>
        <p:nvPicPr>
          <p:cNvPr id="21" name="Image 16" descr=" ">
            <a:extLst>
              <a:ext uri="{FF2B5EF4-FFF2-40B4-BE49-F238E27FC236}">
                <a16:creationId xmlns:a16="http://schemas.microsoft.com/office/drawing/2014/main" id="{E6873441-3C75-D4F2-257D-F567249046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064867" y="4990450"/>
            <a:ext cx="459341" cy="484696"/>
          </a:xfrm>
          <a:prstGeom prst="rect">
            <a:avLst/>
          </a:prstGeom>
        </p:spPr>
      </p:pic>
    </p:spTree>
    <p:extLst>
      <p:ext uri="{BB962C8B-B14F-4D97-AF65-F5344CB8AC3E}">
        <p14:creationId xmlns:p14="http://schemas.microsoft.com/office/powerpoint/2010/main" val="11862602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05B100-ECF8-16FB-84DA-B593F9497FE7}"/>
              </a:ext>
            </a:extLst>
          </p:cNvPr>
          <p:cNvSpPr>
            <a:spLocks noGrp="1"/>
          </p:cNvSpPr>
          <p:nvPr>
            <p:ph type="body" sz="quarter" idx="16"/>
          </p:nvPr>
        </p:nvSpPr>
        <p:spPr>
          <a:xfrm>
            <a:off x="1220787" y="2451100"/>
            <a:ext cx="11147676" cy="4017202"/>
          </a:xfrm>
        </p:spPr>
        <p:txBody>
          <a:bodyPr/>
          <a:lstStyle/>
          <a:p>
            <a:r>
              <a:rPr lang="en-US" spc="-120">
                <a:solidFill>
                  <a:schemeClr val="bg1"/>
                </a:solidFill>
              </a:rPr>
              <a:t>.NET is the free, open-source, cross-platform framework for building modern apps and powerful cloud services.</a:t>
            </a:r>
            <a:endParaRPr lang="en-US"/>
          </a:p>
        </p:txBody>
      </p:sp>
      <p:sp>
        <p:nvSpPr>
          <p:cNvPr id="4" name="Rounded Rectangle 3">
            <a:extLst>
              <a:ext uri="{FF2B5EF4-FFF2-40B4-BE49-F238E27FC236}">
                <a16:creationId xmlns:a16="http://schemas.microsoft.com/office/drawing/2014/main" id="{D5100328-04B2-5030-F107-80A3F595B965}"/>
              </a:ext>
            </a:extLst>
          </p:cNvPr>
          <p:cNvSpPr/>
          <p:nvPr/>
        </p:nvSpPr>
        <p:spPr>
          <a:xfrm>
            <a:off x="1220787" y="1298002"/>
            <a:ext cx="2434944" cy="604395"/>
          </a:xfrm>
          <a:prstGeom prst="roundRect">
            <a:avLst>
              <a:gd name="adj" fmla="val 50000"/>
            </a:avLst>
          </a:prstGeom>
          <a:gradFill>
            <a:gsLst>
              <a:gs pos="0">
                <a:schemeClr val="accent2">
                  <a:lumMod val="40000"/>
                  <a:lumOff val="60000"/>
                </a:schemeClr>
              </a:gs>
              <a:gs pos="99000">
                <a:schemeClr val="accent3">
                  <a:lumMod val="20000"/>
                  <a:lumOff val="80000"/>
                </a:schemeClr>
              </a:gs>
            </a:gsLst>
            <a:lin ang="3000000" scaled="0"/>
          </a:gra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Aptos" panose="020B0004020202020204" pitchFamily="34" charset="0"/>
              </a:rPr>
              <a:t>Pill content</a:t>
            </a:r>
          </a:p>
        </p:txBody>
      </p:sp>
    </p:spTree>
    <p:extLst>
      <p:ext uri="{BB962C8B-B14F-4D97-AF65-F5344CB8AC3E}">
        <p14:creationId xmlns:p14="http://schemas.microsoft.com/office/powerpoint/2010/main" val="228463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30E0E8-0031-FE8E-76B8-56BBC780BCC5}"/>
              </a:ext>
            </a:extLst>
          </p:cNvPr>
          <p:cNvSpPr>
            <a:spLocks noGrp="1"/>
          </p:cNvSpPr>
          <p:nvPr>
            <p:ph type="body" sz="quarter" idx="19"/>
          </p:nvPr>
        </p:nvSpPr>
        <p:spPr>
          <a:xfrm>
            <a:off x="4727441" y="4306094"/>
            <a:ext cx="14881360" cy="5103812"/>
          </a:xfrm>
        </p:spPr>
        <p:txBody>
          <a:bodyPr/>
          <a:lstStyle/>
          <a:p>
            <a:r>
              <a:rPr lang="en-US" b="1"/>
              <a:t>A large statement </a:t>
            </a:r>
            <a:r>
              <a:rPr lang="en-US" b="1">
                <a:solidFill>
                  <a:schemeClr val="accent3">
                    <a:lumMod val="40000"/>
                    <a:lumOff val="60000"/>
                  </a:schemeClr>
                </a:solidFill>
              </a:rPr>
              <a:t>looks great </a:t>
            </a:r>
            <a:r>
              <a:rPr lang="en-US" b="1"/>
              <a:t>with 10 words or less</a:t>
            </a:r>
          </a:p>
        </p:txBody>
      </p:sp>
    </p:spTree>
    <p:extLst>
      <p:ext uri="{BB962C8B-B14F-4D97-AF65-F5344CB8AC3E}">
        <p14:creationId xmlns:p14="http://schemas.microsoft.com/office/powerpoint/2010/main" val="17889483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5FF8BF-B193-2B25-4BB1-286A8B92E420}"/>
              </a:ext>
            </a:extLst>
          </p:cNvPr>
          <p:cNvSpPr>
            <a:spLocks noGrp="1"/>
          </p:cNvSpPr>
          <p:nvPr>
            <p:ph type="body" sz="quarter" idx="16"/>
          </p:nvPr>
        </p:nvSpPr>
        <p:spPr>
          <a:xfrm>
            <a:off x="1060014" y="1806788"/>
            <a:ext cx="10099053" cy="2638210"/>
          </a:xfrm>
        </p:spPr>
        <p:txBody>
          <a:bodyPr/>
          <a:lstStyle/>
          <a:p>
            <a:r>
              <a:rPr lang="en-US" spc="-120"/>
              <a:t>Go beyond cloud providers—tap into a vast ecosystem of integrations to power any stack, anywhere.</a:t>
            </a:r>
            <a:endParaRPr lang="en-US"/>
          </a:p>
        </p:txBody>
      </p:sp>
      <p:sp>
        <p:nvSpPr>
          <p:cNvPr id="3" name="Text Placeholder 2">
            <a:extLst>
              <a:ext uri="{FF2B5EF4-FFF2-40B4-BE49-F238E27FC236}">
                <a16:creationId xmlns:a16="http://schemas.microsoft.com/office/drawing/2014/main" id="{27327119-9C0F-8004-D2F8-753D63EEB3C4}"/>
              </a:ext>
            </a:extLst>
          </p:cNvPr>
          <p:cNvSpPr>
            <a:spLocks noGrp="1"/>
          </p:cNvSpPr>
          <p:nvPr>
            <p:ph type="body" sz="quarter" idx="19"/>
          </p:nvPr>
        </p:nvSpPr>
        <p:spPr/>
        <p:txBody>
          <a:bodyPr/>
          <a:lstStyle/>
          <a:p>
            <a:r>
              <a:rPr lang="en-US"/>
              <a:t>Caption</a:t>
            </a:r>
          </a:p>
        </p:txBody>
      </p:sp>
      <p:sp>
        <p:nvSpPr>
          <p:cNvPr id="4" name="Text Placeholder 3">
            <a:extLst>
              <a:ext uri="{FF2B5EF4-FFF2-40B4-BE49-F238E27FC236}">
                <a16:creationId xmlns:a16="http://schemas.microsoft.com/office/drawing/2014/main" id="{7F2D194E-781E-4B38-1CD5-072F69E83BC3}"/>
              </a:ext>
            </a:extLst>
          </p:cNvPr>
          <p:cNvSpPr>
            <a:spLocks noGrp="1"/>
          </p:cNvSpPr>
          <p:nvPr>
            <p:ph type="body" sz="quarter" idx="20"/>
          </p:nvPr>
        </p:nvSpPr>
        <p:spPr>
          <a:xfrm>
            <a:off x="1049879" y="6521698"/>
            <a:ext cx="8877892" cy="3657635"/>
          </a:xfrm>
        </p:spPr>
        <p:txBody>
          <a:bodyPr/>
          <a:lstStyle/>
          <a:p>
            <a:pPr>
              <a:spcBef>
                <a:spcPts val="0"/>
              </a:spcBef>
            </a:pPr>
            <a:r>
              <a:rPr lang="en-US" kern="0" spc="-48">
                <a:latin typeface="Aptos" panose="020B0004020202020204" pitchFamily="34" charset="0"/>
              </a:rPr>
              <a:t>Azure AI Foundry dolor sit </a:t>
            </a:r>
            <a:r>
              <a:rPr lang="en-US" kern="0" spc="-48" err="1">
                <a:latin typeface="Aptos" panose="020B0004020202020204" pitchFamily="34" charset="0"/>
              </a:rPr>
              <a:t>amet</a:t>
            </a:r>
            <a:r>
              <a:rPr lang="en-US" kern="0" spc="-48">
                <a:latin typeface="Aptos" panose="020B0004020202020204" pitchFamily="34" charset="0"/>
              </a:rPr>
              <a:t>, </a:t>
            </a:r>
            <a:r>
              <a:rPr lang="en-US" kern="0" spc="-48" err="1">
                <a:latin typeface="Aptos" panose="020B0004020202020204" pitchFamily="34" charset="0"/>
              </a:rPr>
              <a:t>consectetur</a:t>
            </a:r>
            <a:r>
              <a:rPr lang="en-US" kern="0" spc="-48">
                <a:latin typeface="Aptos" panose="020B0004020202020204" pitchFamily="34" charset="0"/>
              </a:rPr>
              <a:t> </a:t>
            </a:r>
            <a:r>
              <a:rPr lang="en-US" kern="0" spc="-48" err="1">
                <a:latin typeface="Aptos" panose="020B0004020202020204" pitchFamily="34" charset="0"/>
              </a:rPr>
              <a:t>adipiscing</a:t>
            </a:r>
            <a:r>
              <a:rPr lang="en-US" kern="0" spc="-48">
                <a:latin typeface="Aptos" panose="020B0004020202020204" pitchFamily="34" charset="0"/>
              </a:rPr>
              <a:t> </a:t>
            </a:r>
            <a:r>
              <a:rPr lang="en-US" kern="0" spc="-48" err="1">
                <a:latin typeface="Aptos" panose="020B0004020202020204" pitchFamily="34" charset="0"/>
              </a:rPr>
              <a:t>elit</a:t>
            </a:r>
            <a:r>
              <a:rPr lang="en-US" kern="0" spc="-48">
                <a:latin typeface="Aptos" panose="020B0004020202020204" pitchFamily="34" charset="0"/>
              </a:rPr>
              <a:t>, sed do </a:t>
            </a:r>
            <a:r>
              <a:rPr lang="en-US" kern="0" spc="-48" err="1">
                <a:latin typeface="Aptos" panose="020B0004020202020204" pitchFamily="34" charset="0"/>
              </a:rPr>
              <a:t>eiusmod</a:t>
            </a:r>
            <a:r>
              <a:rPr lang="en-US" kern="0" spc="-48">
                <a:latin typeface="Aptos" panose="020B0004020202020204" pitchFamily="34" charset="0"/>
              </a:rPr>
              <a:t> </a:t>
            </a:r>
            <a:r>
              <a:rPr lang="en-US" kern="0" spc="-48" err="1">
                <a:latin typeface="Aptos" panose="020B0004020202020204" pitchFamily="34" charset="0"/>
              </a:rPr>
              <a:t>tempor</a:t>
            </a:r>
            <a:r>
              <a:rPr lang="en-US" kern="0" spc="-48">
                <a:latin typeface="Aptos" panose="020B0004020202020204" pitchFamily="34" charset="0"/>
              </a:rPr>
              <a:t> </a:t>
            </a:r>
            <a:r>
              <a:rPr lang="en-US" kern="0" spc="-48" err="1">
                <a:latin typeface="Aptos" panose="020B0004020202020204" pitchFamily="34" charset="0"/>
              </a:rPr>
              <a:t>incididunt</a:t>
            </a:r>
            <a:r>
              <a:rPr lang="en-US" kern="0" spc="-48">
                <a:latin typeface="Aptos" panose="020B0004020202020204" pitchFamily="34" charset="0"/>
              </a:rPr>
              <a:t> </a:t>
            </a:r>
            <a:r>
              <a:rPr lang="en-US" kern="0" spc="-48" err="1">
                <a:latin typeface="Aptos" panose="020B0004020202020204" pitchFamily="34" charset="0"/>
              </a:rPr>
              <a:t>ut</a:t>
            </a:r>
            <a:r>
              <a:rPr lang="en-US" kern="0" spc="-48">
                <a:latin typeface="Aptos" panose="020B0004020202020204" pitchFamily="34" charset="0"/>
              </a:rPr>
              <a:t> labore et dolore magna </a:t>
            </a:r>
            <a:r>
              <a:rPr lang="en-US" kern="0" spc="-48" err="1">
                <a:latin typeface="Aptos" panose="020B0004020202020204" pitchFamily="34" charset="0"/>
              </a:rPr>
              <a:t>aliqua</a:t>
            </a:r>
            <a:r>
              <a:rPr lang="en-US" kern="0" spc="-48">
                <a:latin typeface="Aptos" panose="020B0004020202020204" pitchFamily="34" charset="0"/>
              </a:rPr>
              <a:t>. Ut </a:t>
            </a:r>
            <a:r>
              <a:rPr lang="en-US" kern="0" spc="-48" err="1">
                <a:latin typeface="Aptos" panose="020B0004020202020204" pitchFamily="34" charset="0"/>
              </a:rPr>
              <a:t>enim</a:t>
            </a:r>
            <a:r>
              <a:rPr lang="en-US" kern="0" spc="-48">
                <a:latin typeface="Aptos" panose="020B0004020202020204" pitchFamily="34" charset="0"/>
              </a:rPr>
              <a:t> ad minim </a:t>
            </a:r>
            <a:r>
              <a:rPr lang="en-US" kern="0" spc="-48" err="1">
                <a:latin typeface="Aptos" panose="020B0004020202020204" pitchFamily="34" charset="0"/>
              </a:rPr>
              <a:t>veniam</a:t>
            </a:r>
            <a:r>
              <a:rPr lang="en-US" kern="0" spc="-48">
                <a:latin typeface="Aptos" panose="020B0004020202020204" pitchFamily="34" charset="0"/>
              </a:rPr>
              <a:t>, </a:t>
            </a:r>
            <a:r>
              <a:rPr lang="en-US" kern="0" spc="-48" err="1">
                <a:latin typeface="Aptos" panose="020B0004020202020204" pitchFamily="34" charset="0"/>
              </a:rPr>
              <a:t>quis</a:t>
            </a:r>
            <a:r>
              <a:rPr lang="en-US" kern="0" spc="-48">
                <a:latin typeface="Aptos" panose="020B0004020202020204" pitchFamily="34" charset="0"/>
              </a:rPr>
              <a:t> </a:t>
            </a:r>
            <a:r>
              <a:rPr lang="en-US" kern="0" spc="-48" err="1">
                <a:latin typeface="Aptos" panose="020B0004020202020204" pitchFamily="34" charset="0"/>
              </a:rPr>
              <a:t>nostrud</a:t>
            </a:r>
            <a:r>
              <a:rPr lang="en-US" kern="0" spc="-48">
                <a:latin typeface="Aptos" panose="020B0004020202020204" pitchFamily="34" charset="0"/>
              </a:rPr>
              <a:t> exercitation </a:t>
            </a:r>
            <a:r>
              <a:rPr lang="en-US" kern="0" spc="-48" err="1">
                <a:latin typeface="Aptos" panose="020B0004020202020204" pitchFamily="34" charset="0"/>
              </a:rPr>
              <a:t>ullamco</a:t>
            </a:r>
            <a:r>
              <a:rPr lang="en-US" kern="0" spc="-48">
                <a:latin typeface="Aptos" panose="020B0004020202020204" pitchFamily="34" charset="0"/>
              </a:rPr>
              <a:t> </a:t>
            </a:r>
            <a:r>
              <a:rPr lang="en-US" kern="0" spc="-48" err="1">
                <a:latin typeface="Aptos" panose="020B0004020202020204" pitchFamily="34" charset="0"/>
              </a:rPr>
              <a:t>laboris</a:t>
            </a:r>
            <a:r>
              <a:rPr lang="en-US" kern="0" spc="-48">
                <a:latin typeface="Aptos" panose="020B0004020202020204" pitchFamily="34" charset="0"/>
              </a:rPr>
              <a:t> nisi </a:t>
            </a:r>
            <a:r>
              <a:rPr lang="en-US" kern="0" spc="-48" err="1">
                <a:latin typeface="Aptos" panose="020B0004020202020204" pitchFamily="34" charset="0"/>
              </a:rPr>
              <a:t>ut</a:t>
            </a:r>
            <a:r>
              <a:rPr lang="en-US" kern="0" spc="-48">
                <a:latin typeface="Aptos" panose="020B0004020202020204" pitchFamily="34" charset="0"/>
              </a:rPr>
              <a:t> </a:t>
            </a:r>
            <a:r>
              <a:rPr lang="en-US" kern="0" spc="-48" err="1">
                <a:latin typeface="Aptos" panose="020B0004020202020204" pitchFamily="34" charset="0"/>
              </a:rPr>
              <a:t>aliquip</a:t>
            </a:r>
            <a:r>
              <a:rPr lang="en-US" kern="0" spc="-48">
                <a:latin typeface="Aptos" panose="020B0004020202020204" pitchFamily="34" charset="0"/>
              </a:rPr>
              <a:t> ex </a:t>
            </a:r>
            <a:r>
              <a:rPr lang="en-US" kern="0" spc="-48" err="1">
                <a:latin typeface="Aptos" panose="020B0004020202020204" pitchFamily="34" charset="0"/>
              </a:rPr>
              <a:t>ea</a:t>
            </a:r>
            <a:r>
              <a:rPr lang="en-US" kern="0" spc="-48">
                <a:latin typeface="Aptos" panose="020B0004020202020204" pitchFamily="34" charset="0"/>
              </a:rPr>
              <a:t> </a:t>
            </a:r>
            <a:r>
              <a:rPr lang="en-US" kern="0" spc="-48" err="1">
                <a:latin typeface="Aptos" panose="020B0004020202020204" pitchFamily="34" charset="0"/>
              </a:rPr>
              <a:t>commodo</a:t>
            </a:r>
            <a:r>
              <a:rPr lang="en-US" kern="0" spc="-48">
                <a:latin typeface="Aptos" panose="020B0004020202020204" pitchFamily="34" charset="0"/>
              </a:rPr>
              <a:t> </a:t>
            </a:r>
            <a:r>
              <a:rPr lang="en-US" kern="0" spc="-48" err="1">
                <a:latin typeface="Aptos" panose="020B0004020202020204" pitchFamily="34" charset="0"/>
              </a:rPr>
              <a:t>consequat</a:t>
            </a:r>
            <a:r>
              <a:rPr lang="en-US" kern="0" spc="-48">
                <a:latin typeface="Aptos" panose="020B0004020202020204" pitchFamily="34" charset="0"/>
              </a:rPr>
              <a:t>.</a:t>
            </a:r>
          </a:p>
        </p:txBody>
      </p:sp>
      <p:sp>
        <p:nvSpPr>
          <p:cNvPr id="7" name="Picture Placeholder 6">
            <a:extLst>
              <a:ext uri="{FF2B5EF4-FFF2-40B4-BE49-F238E27FC236}">
                <a16:creationId xmlns:a16="http://schemas.microsoft.com/office/drawing/2014/main" id="{3A476E0B-2797-EF9A-AC95-E7BB636BA006}"/>
              </a:ext>
            </a:extLst>
          </p:cNvPr>
          <p:cNvSpPr>
            <a:spLocks noGrp="1"/>
          </p:cNvSpPr>
          <p:nvPr>
            <p:ph type="pic" sz="quarter" idx="39"/>
          </p:nvPr>
        </p:nvSpPr>
        <p:spPr/>
        <p:txBody>
          <a:bodyPr/>
          <a:lstStyle/>
          <a:p>
            <a:endParaRPr lang="en-US"/>
          </a:p>
        </p:txBody>
      </p:sp>
    </p:spTree>
    <p:extLst>
      <p:ext uri="{BB962C8B-B14F-4D97-AF65-F5344CB8AC3E}">
        <p14:creationId xmlns:p14="http://schemas.microsoft.com/office/powerpoint/2010/main" val="18314411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4">
            <a:lumMod val="2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A3DF48-5B76-8C82-FC6D-F08E08D14C76}"/>
              </a:ext>
            </a:extLst>
          </p:cNvPr>
          <p:cNvSpPr>
            <a:spLocks noGrp="1"/>
          </p:cNvSpPr>
          <p:nvPr>
            <p:ph type="body" sz="quarter" idx="12"/>
          </p:nvPr>
        </p:nvSpPr>
        <p:spPr>
          <a:xfrm>
            <a:off x="2757376" y="6096225"/>
            <a:ext cx="7895383" cy="1289311"/>
          </a:xfrm>
        </p:spPr>
        <p:txBody>
          <a:bodyPr/>
          <a:lstStyle/>
          <a:p>
            <a:r>
              <a:rPr lang="en-US" b="1"/>
              <a:t>Section title</a:t>
            </a:r>
          </a:p>
        </p:txBody>
      </p:sp>
      <p:sp>
        <p:nvSpPr>
          <p:cNvPr id="3" name="Text Placeholder 2">
            <a:extLst>
              <a:ext uri="{FF2B5EF4-FFF2-40B4-BE49-F238E27FC236}">
                <a16:creationId xmlns:a16="http://schemas.microsoft.com/office/drawing/2014/main" id="{4D7B1CB7-605A-30B6-E0E5-9EADF23702BB}"/>
              </a:ext>
            </a:extLst>
          </p:cNvPr>
          <p:cNvSpPr>
            <a:spLocks noGrp="1"/>
          </p:cNvSpPr>
          <p:nvPr>
            <p:ph type="body" sz="quarter" idx="19"/>
          </p:nvPr>
        </p:nvSpPr>
        <p:spPr/>
        <p:txBody>
          <a:bodyPr/>
          <a:lstStyle/>
          <a:p>
            <a:r>
              <a:rPr lang="en-US" b="1">
                <a:solidFill>
                  <a:schemeClr val="bg2"/>
                </a:solidFill>
              </a:rPr>
              <a:t>01</a:t>
            </a:r>
          </a:p>
        </p:txBody>
      </p:sp>
    </p:spTree>
    <p:extLst>
      <p:ext uri="{BB962C8B-B14F-4D97-AF65-F5344CB8AC3E}">
        <p14:creationId xmlns:p14="http://schemas.microsoft.com/office/powerpoint/2010/main" val="18056653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flip="none" rotWithShape="1">
          <a:gsLst>
            <a:gs pos="41000">
              <a:srgbClr val="905FEF"/>
            </a:gs>
            <a:gs pos="99000">
              <a:schemeClr val="accent1">
                <a:lumMod val="50000"/>
              </a:schemeClr>
            </a:gs>
            <a:gs pos="0">
              <a:schemeClr val="accent5"/>
            </a:gs>
          </a:gsLst>
          <a:lin ang="5400000" scaled="0"/>
          <a:tileRect/>
        </a:gradFill>
        <a:effectLst/>
      </p:bgPr>
    </p:bg>
    <p:spTree>
      <p:nvGrpSpPr>
        <p:cNvPr id="1" name="">
          <a:extLst>
            <a:ext uri="{FF2B5EF4-FFF2-40B4-BE49-F238E27FC236}">
              <a16:creationId xmlns:a16="http://schemas.microsoft.com/office/drawing/2014/main" id="{7AD055F1-A2BB-F52B-944E-39A5A2BC6A3D}"/>
            </a:ext>
          </a:extLst>
        </p:cNvPr>
        <p:cNvGrpSpPr/>
        <p:nvPr/>
      </p:nvGrpSpPr>
      <p:grpSpPr>
        <a:xfrm>
          <a:off x="0" y="0"/>
          <a:ext cx="0" cy="0"/>
          <a:chOff x="0" y="0"/>
          <a:chExt cx="0" cy="0"/>
        </a:xfrm>
      </p:grpSpPr>
      <p:sp>
        <p:nvSpPr>
          <p:cNvPr id="2" name="Media Placeholder 1">
            <a:extLst>
              <a:ext uri="{FF2B5EF4-FFF2-40B4-BE49-F238E27FC236}">
                <a16:creationId xmlns:a16="http://schemas.microsoft.com/office/drawing/2014/main" id="{2CD01C43-8C9C-EEB3-FBAF-399A7D271BB1}"/>
              </a:ext>
            </a:extLst>
          </p:cNvPr>
          <p:cNvSpPr>
            <a:spLocks noGrp="1"/>
          </p:cNvSpPr>
          <p:nvPr>
            <p:ph type="media" sz="quarter" idx="40"/>
          </p:nvPr>
        </p:nvSpPr>
        <p:spPr/>
        <p:txBody>
          <a:bodyPr/>
          <a:lstStyle/>
          <a:p>
            <a:endParaRPr lang="en-US"/>
          </a:p>
        </p:txBody>
      </p:sp>
    </p:spTree>
    <p:extLst>
      <p:ext uri="{BB962C8B-B14F-4D97-AF65-F5344CB8AC3E}">
        <p14:creationId xmlns:p14="http://schemas.microsoft.com/office/powerpoint/2010/main" val="16776014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urple submarine in the water&#10;&#10;AI-generated content may be incorrect.">
            <a:extLst>
              <a:ext uri="{FF2B5EF4-FFF2-40B4-BE49-F238E27FC236}">
                <a16:creationId xmlns:a16="http://schemas.microsoft.com/office/drawing/2014/main" id="{6F973841-9D86-6BB2-1D2E-4C4D368D5253}"/>
              </a:ext>
            </a:extLst>
          </p:cNvPr>
          <p:cNvPicPr>
            <a:picLocks noChangeAspect="1"/>
          </p:cNvPicPr>
          <p:nvPr/>
        </p:nvPicPr>
        <p:blipFill>
          <a:blip r:embed="rId2"/>
          <a:srcRect l="42789" b="42796"/>
          <a:stretch>
            <a:fillRect/>
          </a:stretch>
        </p:blipFill>
        <p:spPr>
          <a:xfrm>
            <a:off x="0" y="1"/>
            <a:ext cx="24387175" cy="13715999"/>
          </a:xfrm>
          <a:prstGeom prst="rect">
            <a:avLst/>
          </a:prstGeom>
        </p:spPr>
      </p:pic>
    </p:spTree>
    <p:extLst>
      <p:ext uri="{BB962C8B-B14F-4D97-AF65-F5344CB8AC3E}">
        <p14:creationId xmlns:p14="http://schemas.microsoft.com/office/powerpoint/2010/main" val="35699942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8C9CC-E139-C31C-8F18-B738BB7C5490}"/>
            </a:ext>
          </a:extLst>
        </p:cNvPr>
        <p:cNvGrpSpPr/>
        <p:nvPr/>
      </p:nvGrpSpPr>
      <p:grpSpPr>
        <a:xfrm>
          <a:off x="0" y="0"/>
          <a:ext cx="0" cy="0"/>
          <a:chOff x="0" y="0"/>
          <a:chExt cx="0" cy="0"/>
        </a:xfrm>
      </p:grpSpPr>
      <p:pic>
        <p:nvPicPr>
          <p:cNvPr id="4" name="Picture 3" descr="A cartoon character in a submarine&#10;&#10;AI-generated content may be incorrect.">
            <a:extLst>
              <a:ext uri="{FF2B5EF4-FFF2-40B4-BE49-F238E27FC236}">
                <a16:creationId xmlns:a16="http://schemas.microsoft.com/office/drawing/2014/main" id="{822DA4E4-207E-90B3-2EC8-93D83ABD1C0A}"/>
              </a:ext>
            </a:extLst>
          </p:cNvPr>
          <p:cNvPicPr>
            <a:picLocks noChangeAspect="1"/>
          </p:cNvPicPr>
          <p:nvPr/>
        </p:nvPicPr>
        <p:blipFill>
          <a:blip r:embed="rId2"/>
          <a:stretch>
            <a:fillRect/>
          </a:stretch>
        </p:blipFill>
        <p:spPr>
          <a:xfrm>
            <a:off x="3112" y="857"/>
            <a:ext cx="24380951" cy="13714285"/>
          </a:xfrm>
          <a:prstGeom prst="rect">
            <a:avLst/>
          </a:prstGeom>
        </p:spPr>
      </p:pic>
    </p:spTree>
    <p:extLst>
      <p:ext uri="{BB962C8B-B14F-4D97-AF65-F5344CB8AC3E}">
        <p14:creationId xmlns:p14="http://schemas.microsoft.com/office/powerpoint/2010/main" val="10229242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8D11B-1E5B-5BE7-AA98-B3511595C37A}"/>
            </a:ext>
          </a:extLst>
        </p:cNvPr>
        <p:cNvGrpSpPr/>
        <p:nvPr/>
      </p:nvGrpSpPr>
      <p:grpSpPr>
        <a:xfrm>
          <a:off x="0" y="0"/>
          <a:ext cx="0" cy="0"/>
          <a:chOff x="0" y="0"/>
          <a:chExt cx="0" cy="0"/>
        </a:xfrm>
      </p:grpSpPr>
      <p:pic>
        <p:nvPicPr>
          <p:cNvPr id="3" name="Picture 2" descr="A cartoon character in a purple object under water&#10;&#10;AI-generated content may be incorrect.">
            <a:extLst>
              <a:ext uri="{FF2B5EF4-FFF2-40B4-BE49-F238E27FC236}">
                <a16:creationId xmlns:a16="http://schemas.microsoft.com/office/drawing/2014/main" id="{214C6480-47B7-24EE-E4A8-BA1F47E3553F}"/>
              </a:ext>
            </a:extLst>
          </p:cNvPr>
          <p:cNvPicPr>
            <a:picLocks noChangeAspect="1"/>
          </p:cNvPicPr>
          <p:nvPr/>
        </p:nvPicPr>
        <p:blipFill>
          <a:blip r:embed="rId2"/>
          <a:stretch>
            <a:fillRect/>
          </a:stretch>
        </p:blipFill>
        <p:spPr>
          <a:xfrm>
            <a:off x="3112" y="857"/>
            <a:ext cx="24380951" cy="13714285"/>
          </a:xfrm>
          <a:prstGeom prst="rect">
            <a:avLst/>
          </a:prstGeom>
        </p:spPr>
      </p:pic>
    </p:spTree>
    <p:extLst>
      <p:ext uri="{BB962C8B-B14F-4D97-AF65-F5344CB8AC3E}">
        <p14:creationId xmlns:p14="http://schemas.microsoft.com/office/powerpoint/2010/main" val="254393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0E905-7C6D-7C6A-C268-DC28B7B4F8E7}"/>
            </a:ext>
          </a:extLst>
        </p:cNvPr>
        <p:cNvGrpSpPr/>
        <p:nvPr/>
      </p:nvGrpSpPr>
      <p:grpSpPr>
        <a:xfrm>
          <a:off x="0" y="0"/>
          <a:ext cx="0" cy="0"/>
          <a:chOff x="0" y="0"/>
          <a:chExt cx="0" cy="0"/>
        </a:xfrm>
      </p:grpSpPr>
      <p:sp>
        <p:nvSpPr>
          <p:cNvPr id="3" name="Text 7">
            <a:extLst>
              <a:ext uri="{FF2B5EF4-FFF2-40B4-BE49-F238E27FC236}">
                <a16:creationId xmlns:a16="http://schemas.microsoft.com/office/drawing/2014/main" id="{2D21CBA7-EB2E-4415-84C4-B1A3B8652D6E}"/>
              </a:ext>
            </a:extLst>
          </p:cNvPr>
          <p:cNvSpPr/>
          <p:nvPr/>
        </p:nvSpPr>
        <p:spPr>
          <a:xfrm>
            <a:off x="1042867" y="1092194"/>
            <a:ext cx="20286507" cy="1794933"/>
          </a:xfrm>
          <a:prstGeom prst="rect">
            <a:avLst/>
          </a:prstGeom>
          <a:noFill/>
          <a:ln/>
        </p:spPr>
        <p:style>
          <a:lnRef idx="0">
            <a:scrgbClr r="0" g="0" b="0"/>
          </a:lnRef>
          <a:fillRef idx="0">
            <a:scrgbClr r="0" g="0" b="0"/>
          </a:fillRef>
          <a:effectRef idx="0">
            <a:scrgbClr r="0" g="0" b="0"/>
          </a:effectRef>
          <a:fontRef idx="major"/>
        </p:style>
        <p:txBody>
          <a:bodyPr wrap="square" lIns="0" tIns="0" rIns="0" bIns="0"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indent="0">
              <a:buNone/>
            </a:pPr>
            <a:r>
              <a:rPr lang="en-US" sz="10000" dirty="0" err="1">
                <a:solidFill>
                  <a:schemeClr val="bg1"/>
                </a:solidFill>
                <a:latin typeface="Poppins" pitchFamily="2" charset="77"/>
              </a:rPr>
              <a:t>Buenas</a:t>
            </a:r>
            <a:r>
              <a:rPr lang="en-US" sz="10000" dirty="0">
                <a:solidFill>
                  <a:schemeClr val="bg1"/>
                </a:solidFill>
                <a:latin typeface="Poppins" pitchFamily="2" charset="77"/>
              </a:rPr>
              <a:t> </a:t>
            </a:r>
            <a:r>
              <a:rPr lang="en-US" sz="10000" dirty="0" err="1">
                <a:solidFill>
                  <a:schemeClr val="bg1"/>
                </a:solidFill>
                <a:latin typeface="Poppins" pitchFamily="2" charset="77"/>
              </a:rPr>
              <a:t>Prácticas</a:t>
            </a:r>
            <a:endParaRPr lang="en-US" sz="10000" dirty="0">
              <a:solidFill>
                <a:schemeClr val="bg1"/>
              </a:solidFill>
              <a:latin typeface="Poppins" pitchFamily="2" charset="77"/>
            </a:endParaRPr>
          </a:p>
        </p:txBody>
      </p:sp>
    </p:spTree>
    <p:extLst>
      <p:ext uri="{BB962C8B-B14F-4D97-AF65-F5344CB8AC3E}">
        <p14:creationId xmlns:p14="http://schemas.microsoft.com/office/powerpoint/2010/main" val="24784831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49ACE-1BC0-DBF6-EE2A-C5D12D5B291B}"/>
            </a:ext>
          </a:extLst>
        </p:cNvPr>
        <p:cNvGrpSpPr/>
        <p:nvPr/>
      </p:nvGrpSpPr>
      <p:grpSpPr>
        <a:xfrm>
          <a:off x="0" y="0"/>
          <a:ext cx="0" cy="0"/>
          <a:chOff x="0" y="0"/>
          <a:chExt cx="0" cy="0"/>
        </a:xfrm>
      </p:grpSpPr>
      <p:sp>
        <p:nvSpPr>
          <p:cNvPr id="57" name="Text Placeholder 1">
            <a:extLst>
              <a:ext uri="{FF2B5EF4-FFF2-40B4-BE49-F238E27FC236}">
                <a16:creationId xmlns:a16="http://schemas.microsoft.com/office/drawing/2014/main" id="{235081B0-B07D-E9A4-D83B-7B475A56E2EF}"/>
              </a:ext>
            </a:extLst>
          </p:cNvPr>
          <p:cNvSpPr txBox="1">
            <a:spLocks/>
          </p:cNvSpPr>
          <p:nvPr/>
        </p:nvSpPr>
        <p:spPr>
          <a:xfrm>
            <a:off x="1060014" y="987212"/>
            <a:ext cx="9721868" cy="96626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000" b="1" kern="0" spc="-120">
                <a:solidFill>
                  <a:schemeClr val="bg1"/>
                </a:solidFill>
                <a:latin typeface="Poppins" pitchFamily="2" charset="77"/>
              </a:rPr>
              <a:t>Spot illustration library</a:t>
            </a:r>
          </a:p>
        </p:txBody>
      </p:sp>
      <p:sp>
        <p:nvSpPr>
          <p:cNvPr id="59" name="Text Placeholder 3">
            <a:extLst>
              <a:ext uri="{FF2B5EF4-FFF2-40B4-BE49-F238E27FC236}">
                <a16:creationId xmlns:a16="http://schemas.microsoft.com/office/drawing/2014/main" id="{0CF92CD3-8857-4247-7A3E-AC0ED9D14713}"/>
              </a:ext>
            </a:extLst>
          </p:cNvPr>
          <p:cNvSpPr txBox="1">
            <a:spLocks/>
          </p:cNvSpPr>
          <p:nvPr/>
        </p:nvSpPr>
        <p:spPr>
          <a:xfrm>
            <a:off x="1049879" y="2149356"/>
            <a:ext cx="8877892" cy="79009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kern="0" spc="-48">
                <a:solidFill>
                  <a:schemeClr val="bg2"/>
                </a:solidFill>
                <a:latin typeface="Aptos" panose="020B0004020202020204" pitchFamily="34" charset="0"/>
              </a:rPr>
              <a:t>Using these as small size (as seen here) is recommended.</a:t>
            </a:r>
            <a:endParaRPr lang="en-US">
              <a:solidFill>
                <a:schemeClr val="accent3">
                  <a:lumMod val="75000"/>
                </a:schemeClr>
              </a:solidFill>
              <a:latin typeface="Aptos" panose="020B0004020202020204" pitchFamily="34" charset="0"/>
            </a:endParaRPr>
          </a:p>
        </p:txBody>
      </p:sp>
      <p:pic>
        <p:nvPicPr>
          <p:cNvPr id="3" name="Picture 2" descr="Test tubes with purple liquid on a piece of paper&#10;&#10;AI-generated content may be incorrect.">
            <a:extLst>
              <a:ext uri="{FF2B5EF4-FFF2-40B4-BE49-F238E27FC236}">
                <a16:creationId xmlns:a16="http://schemas.microsoft.com/office/drawing/2014/main" id="{0491458A-6EF1-27EE-5117-ACDC644EDE30}"/>
              </a:ext>
            </a:extLst>
          </p:cNvPr>
          <p:cNvPicPr>
            <a:picLocks noChangeAspect="1"/>
          </p:cNvPicPr>
          <p:nvPr/>
        </p:nvPicPr>
        <p:blipFill>
          <a:blip r:embed="rId3"/>
          <a:stretch>
            <a:fillRect/>
          </a:stretch>
        </p:blipFill>
        <p:spPr>
          <a:xfrm>
            <a:off x="20564699" y="3302884"/>
            <a:ext cx="1889842" cy="1889840"/>
          </a:xfrm>
          <a:prstGeom prst="rect">
            <a:avLst/>
          </a:prstGeom>
        </p:spPr>
      </p:pic>
      <p:pic>
        <p:nvPicPr>
          <p:cNvPr id="5" name="Picture 4" descr="A cartoon robot with a black background&#10;&#10;AI-generated content may be incorrect.">
            <a:extLst>
              <a:ext uri="{FF2B5EF4-FFF2-40B4-BE49-F238E27FC236}">
                <a16:creationId xmlns:a16="http://schemas.microsoft.com/office/drawing/2014/main" id="{4ECFC8EF-69C6-0F17-D27B-1C30A713167A}"/>
              </a:ext>
            </a:extLst>
          </p:cNvPr>
          <p:cNvPicPr>
            <a:picLocks noChangeAspect="1"/>
          </p:cNvPicPr>
          <p:nvPr/>
        </p:nvPicPr>
        <p:blipFill>
          <a:blip r:embed="rId4"/>
          <a:stretch>
            <a:fillRect/>
          </a:stretch>
        </p:blipFill>
        <p:spPr>
          <a:xfrm>
            <a:off x="13048529" y="10901045"/>
            <a:ext cx="2132680" cy="2132680"/>
          </a:xfrm>
          <a:prstGeom prst="rect">
            <a:avLst/>
          </a:prstGeom>
        </p:spPr>
      </p:pic>
      <p:pic>
        <p:nvPicPr>
          <p:cNvPr id="7" name="Picture 6" descr="A purple round object with a white face and a black background&#10;&#10;AI-generated content may be incorrect.">
            <a:extLst>
              <a:ext uri="{FF2B5EF4-FFF2-40B4-BE49-F238E27FC236}">
                <a16:creationId xmlns:a16="http://schemas.microsoft.com/office/drawing/2014/main" id="{3C48E719-D665-FCAE-ECD4-0982E13D1EB6}"/>
              </a:ext>
            </a:extLst>
          </p:cNvPr>
          <p:cNvPicPr>
            <a:picLocks noChangeAspect="1"/>
          </p:cNvPicPr>
          <p:nvPr/>
        </p:nvPicPr>
        <p:blipFill>
          <a:blip r:embed="rId5"/>
          <a:stretch>
            <a:fillRect/>
          </a:stretch>
        </p:blipFill>
        <p:spPr>
          <a:xfrm>
            <a:off x="20564699" y="10943143"/>
            <a:ext cx="2089880" cy="2089880"/>
          </a:xfrm>
          <a:prstGeom prst="rect">
            <a:avLst/>
          </a:prstGeom>
        </p:spPr>
      </p:pic>
      <p:pic>
        <p:nvPicPr>
          <p:cNvPr id="9" name="Picture 8" descr="A purple robot with a black background&#10;&#10;AI-generated content may be incorrect.">
            <a:extLst>
              <a:ext uri="{FF2B5EF4-FFF2-40B4-BE49-F238E27FC236}">
                <a16:creationId xmlns:a16="http://schemas.microsoft.com/office/drawing/2014/main" id="{AF1CDDA9-DC42-8F62-981A-91A3272E7892}"/>
              </a:ext>
            </a:extLst>
          </p:cNvPr>
          <p:cNvPicPr>
            <a:picLocks noChangeAspect="1"/>
          </p:cNvPicPr>
          <p:nvPr/>
        </p:nvPicPr>
        <p:blipFill>
          <a:blip r:embed="rId6"/>
          <a:stretch>
            <a:fillRect/>
          </a:stretch>
        </p:blipFill>
        <p:spPr>
          <a:xfrm>
            <a:off x="16749475" y="10893053"/>
            <a:ext cx="2148664" cy="2148664"/>
          </a:xfrm>
          <a:prstGeom prst="rect">
            <a:avLst/>
          </a:prstGeom>
        </p:spPr>
      </p:pic>
      <p:pic>
        <p:nvPicPr>
          <p:cNvPr id="11" name="Picture 10" descr="A purple sphere with white circle and compasses&#10;&#10;AI-generated content may be incorrect.">
            <a:extLst>
              <a:ext uri="{FF2B5EF4-FFF2-40B4-BE49-F238E27FC236}">
                <a16:creationId xmlns:a16="http://schemas.microsoft.com/office/drawing/2014/main" id="{50AC390C-664B-5152-943E-853F58DB216A}"/>
              </a:ext>
            </a:extLst>
          </p:cNvPr>
          <p:cNvPicPr>
            <a:picLocks noChangeAspect="1"/>
          </p:cNvPicPr>
          <p:nvPr/>
        </p:nvPicPr>
        <p:blipFill>
          <a:blip r:embed="rId7"/>
          <a:stretch>
            <a:fillRect/>
          </a:stretch>
        </p:blipFill>
        <p:spPr>
          <a:xfrm>
            <a:off x="5579440" y="10901747"/>
            <a:ext cx="2131276" cy="2131276"/>
          </a:xfrm>
          <a:prstGeom prst="rect">
            <a:avLst/>
          </a:prstGeom>
        </p:spPr>
      </p:pic>
      <p:pic>
        <p:nvPicPr>
          <p:cNvPr id="13" name="Picture 12" descr="A computer screen shot of a mouse pointer and a button&#10;&#10;AI-generated content may be incorrect.">
            <a:extLst>
              <a:ext uri="{FF2B5EF4-FFF2-40B4-BE49-F238E27FC236}">
                <a16:creationId xmlns:a16="http://schemas.microsoft.com/office/drawing/2014/main" id="{CC64061E-8248-66E5-8C76-6459691B12E6}"/>
              </a:ext>
            </a:extLst>
          </p:cNvPr>
          <p:cNvPicPr>
            <a:picLocks noChangeAspect="1"/>
          </p:cNvPicPr>
          <p:nvPr/>
        </p:nvPicPr>
        <p:blipFill>
          <a:blip r:embed="rId8"/>
          <a:stretch>
            <a:fillRect/>
          </a:stretch>
        </p:blipFill>
        <p:spPr>
          <a:xfrm>
            <a:off x="16736115" y="5644370"/>
            <a:ext cx="2144260" cy="2144260"/>
          </a:xfrm>
          <a:prstGeom prst="rect">
            <a:avLst/>
          </a:prstGeom>
        </p:spPr>
      </p:pic>
      <p:pic>
        <p:nvPicPr>
          <p:cNvPr id="15" name="Picture 14" descr="A computer screen shot of a computer mouse and a dot&#10;&#10;AI-generated content may be incorrect.">
            <a:extLst>
              <a:ext uri="{FF2B5EF4-FFF2-40B4-BE49-F238E27FC236}">
                <a16:creationId xmlns:a16="http://schemas.microsoft.com/office/drawing/2014/main" id="{3AEDEF72-2180-EF20-20FD-4D288C0A5A7D}"/>
              </a:ext>
            </a:extLst>
          </p:cNvPr>
          <p:cNvPicPr>
            <a:picLocks noChangeAspect="1"/>
          </p:cNvPicPr>
          <p:nvPr/>
        </p:nvPicPr>
        <p:blipFill>
          <a:blip r:embed="rId9"/>
          <a:stretch>
            <a:fillRect/>
          </a:stretch>
        </p:blipFill>
        <p:spPr>
          <a:xfrm>
            <a:off x="12991887" y="8414438"/>
            <a:ext cx="2143108" cy="2143108"/>
          </a:xfrm>
          <a:prstGeom prst="rect">
            <a:avLst/>
          </a:prstGeom>
        </p:spPr>
      </p:pic>
      <p:pic>
        <p:nvPicPr>
          <p:cNvPr id="17" name="Picture 16" descr="A computer screen shot of a computer&#10;&#10;AI-generated content may be incorrect.">
            <a:extLst>
              <a:ext uri="{FF2B5EF4-FFF2-40B4-BE49-F238E27FC236}">
                <a16:creationId xmlns:a16="http://schemas.microsoft.com/office/drawing/2014/main" id="{A0B183ED-41A7-0C25-8F1E-02E678D43311}"/>
              </a:ext>
            </a:extLst>
          </p:cNvPr>
          <p:cNvPicPr>
            <a:picLocks noChangeAspect="1"/>
          </p:cNvPicPr>
          <p:nvPr/>
        </p:nvPicPr>
        <p:blipFill>
          <a:blip r:embed="rId10"/>
          <a:stretch>
            <a:fillRect/>
          </a:stretch>
        </p:blipFill>
        <p:spPr>
          <a:xfrm>
            <a:off x="9258124" y="8440504"/>
            <a:ext cx="2090976" cy="2090976"/>
          </a:xfrm>
          <a:prstGeom prst="rect">
            <a:avLst/>
          </a:prstGeom>
        </p:spPr>
      </p:pic>
      <p:pic>
        <p:nvPicPr>
          <p:cNvPr id="19" name="Picture 18" descr="A white drone with blue propellers&#10;&#10;AI-generated content may be incorrect.">
            <a:extLst>
              <a:ext uri="{FF2B5EF4-FFF2-40B4-BE49-F238E27FC236}">
                <a16:creationId xmlns:a16="http://schemas.microsoft.com/office/drawing/2014/main" id="{C5787354-F77E-E373-4C89-C02C53F52E9D}"/>
              </a:ext>
            </a:extLst>
          </p:cNvPr>
          <p:cNvPicPr>
            <a:picLocks noChangeAspect="1"/>
          </p:cNvPicPr>
          <p:nvPr/>
        </p:nvPicPr>
        <p:blipFill>
          <a:blip r:embed="rId11"/>
          <a:stretch>
            <a:fillRect/>
          </a:stretch>
        </p:blipFill>
        <p:spPr>
          <a:xfrm>
            <a:off x="5466815" y="8380221"/>
            <a:ext cx="2211542" cy="2211542"/>
          </a:xfrm>
          <a:prstGeom prst="rect">
            <a:avLst/>
          </a:prstGeom>
        </p:spPr>
      </p:pic>
      <p:pic>
        <p:nvPicPr>
          <p:cNvPr id="21" name="Picture 20" descr="A computer screen with a black background&#10;&#10;AI-generated content may be incorrect.">
            <a:extLst>
              <a:ext uri="{FF2B5EF4-FFF2-40B4-BE49-F238E27FC236}">
                <a16:creationId xmlns:a16="http://schemas.microsoft.com/office/drawing/2014/main" id="{B11D7A87-5483-94D1-7C4E-8AC21A891983}"/>
              </a:ext>
            </a:extLst>
          </p:cNvPr>
          <p:cNvPicPr>
            <a:picLocks noChangeAspect="1"/>
          </p:cNvPicPr>
          <p:nvPr/>
        </p:nvPicPr>
        <p:blipFill>
          <a:blip r:embed="rId12"/>
          <a:stretch>
            <a:fillRect/>
          </a:stretch>
        </p:blipFill>
        <p:spPr>
          <a:xfrm>
            <a:off x="5480019" y="5623113"/>
            <a:ext cx="2186774" cy="2186774"/>
          </a:xfrm>
          <a:prstGeom prst="rect">
            <a:avLst/>
          </a:prstGeom>
        </p:spPr>
      </p:pic>
      <p:pic>
        <p:nvPicPr>
          <p:cNvPr id="23" name="Picture 22" descr="A screen shot of a device&#10;&#10;AI-generated content may be incorrect.">
            <a:extLst>
              <a:ext uri="{FF2B5EF4-FFF2-40B4-BE49-F238E27FC236}">
                <a16:creationId xmlns:a16="http://schemas.microsoft.com/office/drawing/2014/main" id="{E36048D3-2BB1-9405-7F5E-09D06D82C20D}"/>
              </a:ext>
            </a:extLst>
          </p:cNvPr>
          <p:cNvPicPr>
            <a:picLocks noChangeAspect="1"/>
          </p:cNvPicPr>
          <p:nvPr/>
        </p:nvPicPr>
        <p:blipFill>
          <a:blip r:embed="rId13"/>
          <a:stretch>
            <a:fillRect/>
          </a:stretch>
        </p:blipFill>
        <p:spPr>
          <a:xfrm>
            <a:off x="1776640" y="8432986"/>
            <a:ext cx="2106012" cy="2106012"/>
          </a:xfrm>
          <a:prstGeom prst="rect">
            <a:avLst/>
          </a:prstGeom>
        </p:spPr>
      </p:pic>
      <p:pic>
        <p:nvPicPr>
          <p:cNvPr id="25" name="Picture 24" descr="A virtual reality headset and a game console&#10;&#10;AI-generated content may be incorrect.">
            <a:extLst>
              <a:ext uri="{FF2B5EF4-FFF2-40B4-BE49-F238E27FC236}">
                <a16:creationId xmlns:a16="http://schemas.microsoft.com/office/drawing/2014/main" id="{DAA7D747-B55C-23F6-24FA-A933FB676CE6}"/>
              </a:ext>
            </a:extLst>
          </p:cNvPr>
          <p:cNvPicPr>
            <a:picLocks noChangeAspect="1"/>
          </p:cNvPicPr>
          <p:nvPr/>
        </p:nvPicPr>
        <p:blipFill>
          <a:blip r:embed="rId14"/>
          <a:stretch>
            <a:fillRect/>
          </a:stretch>
        </p:blipFill>
        <p:spPr>
          <a:xfrm>
            <a:off x="16806907" y="8436950"/>
            <a:ext cx="2098084" cy="2098084"/>
          </a:xfrm>
          <a:prstGeom prst="rect">
            <a:avLst/>
          </a:prstGeom>
        </p:spPr>
      </p:pic>
      <p:pic>
        <p:nvPicPr>
          <p:cNvPr id="27" name="Picture 26" descr="A magnifying glass on a black background&#10;&#10;AI-generated content may be incorrect.">
            <a:extLst>
              <a:ext uri="{FF2B5EF4-FFF2-40B4-BE49-F238E27FC236}">
                <a16:creationId xmlns:a16="http://schemas.microsoft.com/office/drawing/2014/main" id="{6E54C81B-813C-7559-726C-CB27AA3D9DC8}"/>
              </a:ext>
            </a:extLst>
          </p:cNvPr>
          <p:cNvPicPr>
            <a:picLocks noChangeAspect="1"/>
          </p:cNvPicPr>
          <p:nvPr/>
        </p:nvPicPr>
        <p:blipFill>
          <a:blip r:embed="rId15"/>
          <a:stretch>
            <a:fillRect/>
          </a:stretch>
        </p:blipFill>
        <p:spPr>
          <a:xfrm>
            <a:off x="1790970" y="5661270"/>
            <a:ext cx="2110460" cy="2110460"/>
          </a:xfrm>
          <a:prstGeom prst="rect">
            <a:avLst/>
          </a:prstGeom>
        </p:spPr>
      </p:pic>
      <p:pic>
        <p:nvPicPr>
          <p:cNvPr id="29" name="Picture 28" descr="A map with a blue pin on it&#10;&#10;AI-generated content may be incorrect.">
            <a:extLst>
              <a:ext uri="{FF2B5EF4-FFF2-40B4-BE49-F238E27FC236}">
                <a16:creationId xmlns:a16="http://schemas.microsoft.com/office/drawing/2014/main" id="{74CFF16F-41B8-A7F8-EB51-FD3188440A74}"/>
              </a:ext>
            </a:extLst>
          </p:cNvPr>
          <p:cNvPicPr>
            <a:picLocks noChangeAspect="1"/>
          </p:cNvPicPr>
          <p:nvPr/>
        </p:nvPicPr>
        <p:blipFill>
          <a:blip r:embed="rId16"/>
          <a:stretch>
            <a:fillRect/>
          </a:stretch>
        </p:blipFill>
        <p:spPr>
          <a:xfrm>
            <a:off x="1797055" y="10901747"/>
            <a:ext cx="2131276" cy="2131276"/>
          </a:xfrm>
          <a:prstGeom prst="rect">
            <a:avLst/>
          </a:prstGeom>
        </p:spPr>
      </p:pic>
      <p:pic>
        <p:nvPicPr>
          <p:cNvPr id="31" name="Picture 30" descr="A computer and cell phone&#10;&#10;AI-generated content may be incorrect.">
            <a:extLst>
              <a:ext uri="{FF2B5EF4-FFF2-40B4-BE49-F238E27FC236}">
                <a16:creationId xmlns:a16="http://schemas.microsoft.com/office/drawing/2014/main" id="{59B63487-0D9A-F4BF-72D3-BAF73CDAB2F2}"/>
              </a:ext>
            </a:extLst>
          </p:cNvPr>
          <p:cNvPicPr>
            <a:picLocks noChangeAspect="1"/>
          </p:cNvPicPr>
          <p:nvPr/>
        </p:nvPicPr>
        <p:blipFill>
          <a:blip r:embed="rId17"/>
          <a:stretch>
            <a:fillRect/>
          </a:stretch>
        </p:blipFill>
        <p:spPr>
          <a:xfrm>
            <a:off x="12957945" y="5605092"/>
            <a:ext cx="2222816" cy="2222816"/>
          </a:xfrm>
          <a:prstGeom prst="rect">
            <a:avLst/>
          </a:prstGeom>
        </p:spPr>
      </p:pic>
      <p:pic>
        <p:nvPicPr>
          <p:cNvPr id="35" name="Picture 34" descr="A close-up of a paper&#10;&#10;AI-generated content may be incorrect.">
            <a:extLst>
              <a:ext uri="{FF2B5EF4-FFF2-40B4-BE49-F238E27FC236}">
                <a16:creationId xmlns:a16="http://schemas.microsoft.com/office/drawing/2014/main" id="{FDDD1665-CDA3-ABFF-B7EF-C224F9EE0753}"/>
              </a:ext>
            </a:extLst>
          </p:cNvPr>
          <p:cNvPicPr>
            <a:picLocks noChangeAspect="1"/>
          </p:cNvPicPr>
          <p:nvPr/>
        </p:nvPicPr>
        <p:blipFill>
          <a:blip r:embed="rId18"/>
          <a:stretch>
            <a:fillRect/>
          </a:stretch>
        </p:blipFill>
        <p:spPr>
          <a:xfrm>
            <a:off x="20483148" y="5642119"/>
            <a:ext cx="2148762" cy="2148762"/>
          </a:xfrm>
          <a:prstGeom prst="rect">
            <a:avLst/>
          </a:prstGeom>
        </p:spPr>
      </p:pic>
      <p:pic>
        <p:nvPicPr>
          <p:cNvPr id="37" name="Picture 36" descr="A group of geometric shapes&#10;&#10;AI-generated content may be incorrect.">
            <a:extLst>
              <a:ext uri="{FF2B5EF4-FFF2-40B4-BE49-F238E27FC236}">
                <a16:creationId xmlns:a16="http://schemas.microsoft.com/office/drawing/2014/main" id="{849C8A0C-9EB5-5402-E395-921DD9B46AF5}"/>
              </a:ext>
            </a:extLst>
          </p:cNvPr>
          <p:cNvPicPr>
            <a:picLocks noChangeAspect="1"/>
          </p:cNvPicPr>
          <p:nvPr/>
        </p:nvPicPr>
        <p:blipFill>
          <a:blip r:embed="rId19"/>
          <a:stretch>
            <a:fillRect/>
          </a:stretch>
        </p:blipFill>
        <p:spPr>
          <a:xfrm>
            <a:off x="9283625" y="10886360"/>
            <a:ext cx="2162050" cy="2162050"/>
          </a:xfrm>
          <a:prstGeom prst="rect">
            <a:avLst/>
          </a:prstGeom>
        </p:spPr>
      </p:pic>
      <p:pic>
        <p:nvPicPr>
          <p:cNvPr id="39" name="Picture 38" descr="A paint palette and a glass of purple liquid&#10;&#10;AI-generated content may be incorrect.">
            <a:extLst>
              <a:ext uri="{FF2B5EF4-FFF2-40B4-BE49-F238E27FC236}">
                <a16:creationId xmlns:a16="http://schemas.microsoft.com/office/drawing/2014/main" id="{C01001DD-E8E2-3695-EF44-EE194B30E194}"/>
              </a:ext>
            </a:extLst>
          </p:cNvPr>
          <p:cNvPicPr>
            <a:picLocks noChangeAspect="1"/>
          </p:cNvPicPr>
          <p:nvPr/>
        </p:nvPicPr>
        <p:blipFill>
          <a:blip r:embed="rId20"/>
          <a:stretch>
            <a:fillRect/>
          </a:stretch>
        </p:blipFill>
        <p:spPr>
          <a:xfrm>
            <a:off x="20535341" y="8411694"/>
            <a:ext cx="2148596" cy="2148596"/>
          </a:xfrm>
          <a:prstGeom prst="rect">
            <a:avLst/>
          </a:prstGeom>
        </p:spPr>
      </p:pic>
      <p:pic>
        <p:nvPicPr>
          <p:cNvPr id="41" name="Picture 40" descr="A purple and orange planet&#10;&#10;AI-generated content may be incorrect.">
            <a:extLst>
              <a:ext uri="{FF2B5EF4-FFF2-40B4-BE49-F238E27FC236}">
                <a16:creationId xmlns:a16="http://schemas.microsoft.com/office/drawing/2014/main" id="{E09540C3-CFFD-4AD6-5DD8-A17AFD64A85F}"/>
              </a:ext>
            </a:extLst>
          </p:cNvPr>
          <p:cNvPicPr>
            <a:picLocks noChangeAspect="1"/>
          </p:cNvPicPr>
          <p:nvPr/>
        </p:nvPicPr>
        <p:blipFill>
          <a:blip r:embed="rId21"/>
          <a:stretch>
            <a:fillRect/>
          </a:stretch>
        </p:blipFill>
        <p:spPr>
          <a:xfrm>
            <a:off x="13012678" y="3201419"/>
            <a:ext cx="2106760" cy="2106760"/>
          </a:xfrm>
          <a:prstGeom prst="rect">
            <a:avLst/>
          </a:prstGeom>
        </p:spPr>
      </p:pic>
      <p:pic>
        <p:nvPicPr>
          <p:cNvPr id="43" name="Picture 42" descr="A computer screen shot of a tablet and a phone&#10;&#10;AI-generated content may be incorrect.">
            <a:extLst>
              <a:ext uri="{FF2B5EF4-FFF2-40B4-BE49-F238E27FC236}">
                <a16:creationId xmlns:a16="http://schemas.microsoft.com/office/drawing/2014/main" id="{44F74C7C-5B72-F43A-3447-5865A0F02B46}"/>
              </a:ext>
            </a:extLst>
          </p:cNvPr>
          <p:cNvPicPr>
            <a:picLocks noChangeAspect="1"/>
          </p:cNvPicPr>
          <p:nvPr/>
        </p:nvPicPr>
        <p:blipFill>
          <a:blip r:embed="rId22"/>
          <a:stretch>
            <a:fillRect/>
          </a:stretch>
        </p:blipFill>
        <p:spPr>
          <a:xfrm>
            <a:off x="9294970" y="5663120"/>
            <a:ext cx="2106760" cy="2106760"/>
          </a:xfrm>
          <a:prstGeom prst="rect">
            <a:avLst/>
          </a:prstGeom>
        </p:spPr>
      </p:pic>
      <p:pic>
        <p:nvPicPr>
          <p:cNvPr id="45" name="Picture 44" descr="A pink and blue globe&#10;&#10;AI-generated content may be incorrect.">
            <a:extLst>
              <a:ext uri="{FF2B5EF4-FFF2-40B4-BE49-F238E27FC236}">
                <a16:creationId xmlns:a16="http://schemas.microsoft.com/office/drawing/2014/main" id="{DA3DC279-1AB3-77E5-E824-FA7617C80714}"/>
              </a:ext>
            </a:extLst>
          </p:cNvPr>
          <p:cNvPicPr>
            <a:picLocks noChangeAspect="1"/>
          </p:cNvPicPr>
          <p:nvPr/>
        </p:nvPicPr>
        <p:blipFill>
          <a:blip r:embed="rId23"/>
          <a:stretch>
            <a:fillRect/>
          </a:stretch>
        </p:blipFill>
        <p:spPr>
          <a:xfrm>
            <a:off x="16761497" y="3192489"/>
            <a:ext cx="2124620" cy="2124620"/>
          </a:xfrm>
          <a:prstGeom prst="rect">
            <a:avLst/>
          </a:prstGeom>
        </p:spPr>
      </p:pic>
      <p:pic>
        <p:nvPicPr>
          <p:cNvPr id="47" name="Picture 46" descr="A white cloud on a black background&#10;&#10;AI-generated content may be incorrect.">
            <a:extLst>
              <a:ext uri="{FF2B5EF4-FFF2-40B4-BE49-F238E27FC236}">
                <a16:creationId xmlns:a16="http://schemas.microsoft.com/office/drawing/2014/main" id="{0904CCE2-C230-4A0A-0782-83FE4EE84FE5}"/>
              </a:ext>
            </a:extLst>
          </p:cNvPr>
          <p:cNvPicPr>
            <a:picLocks noChangeAspect="1"/>
          </p:cNvPicPr>
          <p:nvPr/>
        </p:nvPicPr>
        <p:blipFill>
          <a:blip r:embed="rId24"/>
          <a:stretch>
            <a:fillRect/>
          </a:stretch>
        </p:blipFill>
        <p:spPr>
          <a:xfrm>
            <a:off x="9184535" y="3167850"/>
            <a:ext cx="2173898" cy="2173898"/>
          </a:xfrm>
          <a:prstGeom prst="rect">
            <a:avLst/>
          </a:prstGeom>
        </p:spPr>
      </p:pic>
      <p:pic>
        <p:nvPicPr>
          <p:cNvPr id="49" name="Picture 48" descr="A pie chart with different colored bars&#10;&#10;AI-generated content may be incorrect.">
            <a:extLst>
              <a:ext uri="{FF2B5EF4-FFF2-40B4-BE49-F238E27FC236}">
                <a16:creationId xmlns:a16="http://schemas.microsoft.com/office/drawing/2014/main" id="{897314C8-A11D-41EE-1EDD-E3A9A793EF88}"/>
              </a:ext>
            </a:extLst>
          </p:cNvPr>
          <p:cNvPicPr>
            <a:picLocks noChangeAspect="1"/>
          </p:cNvPicPr>
          <p:nvPr/>
        </p:nvPicPr>
        <p:blipFill>
          <a:blip r:embed="rId25"/>
          <a:stretch>
            <a:fillRect/>
          </a:stretch>
        </p:blipFill>
        <p:spPr>
          <a:xfrm>
            <a:off x="5550576" y="3215779"/>
            <a:ext cx="2078040" cy="2078040"/>
          </a:xfrm>
          <a:prstGeom prst="rect">
            <a:avLst/>
          </a:prstGeom>
        </p:spPr>
      </p:pic>
      <p:pic>
        <p:nvPicPr>
          <p:cNvPr id="51" name="Picture 50" descr="A white circular object with a purple x and a purple cross&#10;&#10;AI-generated content may be incorrect.">
            <a:extLst>
              <a:ext uri="{FF2B5EF4-FFF2-40B4-BE49-F238E27FC236}">
                <a16:creationId xmlns:a16="http://schemas.microsoft.com/office/drawing/2014/main" id="{A6E232C4-7C7F-318A-0725-844F12796F7D}"/>
              </a:ext>
            </a:extLst>
          </p:cNvPr>
          <p:cNvPicPr>
            <a:picLocks noChangeAspect="1"/>
          </p:cNvPicPr>
          <p:nvPr/>
        </p:nvPicPr>
        <p:blipFill>
          <a:blip r:embed="rId26"/>
          <a:stretch>
            <a:fillRect/>
          </a:stretch>
        </p:blipFill>
        <p:spPr>
          <a:xfrm>
            <a:off x="1877731" y="3302884"/>
            <a:ext cx="1903830" cy="1903830"/>
          </a:xfrm>
          <a:prstGeom prst="rect">
            <a:avLst/>
          </a:prstGeom>
        </p:spPr>
      </p:pic>
    </p:spTree>
    <p:extLst>
      <p:ext uri="{BB962C8B-B14F-4D97-AF65-F5344CB8AC3E}">
        <p14:creationId xmlns:p14="http://schemas.microsoft.com/office/powerpoint/2010/main" val="2292801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49ACE-1BC0-DBF6-EE2A-C5D12D5B291B}"/>
            </a:ext>
          </a:extLst>
        </p:cNvPr>
        <p:cNvGrpSpPr/>
        <p:nvPr/>
      </p:nvGrpSpPr>
      <p:grpSpPr>
        <a:xfrm>
          <a:off x="0" y="0"/>
          <a:ext cx="0" cy="0"/>
          <a:chOff x="0" y="0"/>
          <a:chExt cx="0" cy="0"/>
        </a:xfrm>
      </p:grpSpPr>
      <p:sp>
        <p:nvSpPr>
          <p:cNvPr id="57" name="Text Placeholder 1">
            <a:extLst>
              <a:ext uri="{FF2B5EF4-FFF2-40B4-BE49-F238E27FC236}">
                <a16:creationId xmlns:a16="http://schemas.microsoft.com/office/drawing/2014/main" id="{235081B0-B07D-E9A4-D83B-7B475A56E2EF}"/>
              </a:ext>
            </a:extLst>
          </p:cNvPr>
          <p:cNvSpPr txBox="1">
            <a:spLocks/>
          </p:cNvSpPr>
          <p:nvPr/>
        </p:nvSpPr>
        <p:spPr>
          <a:xfrm>
            <a:off x="1060014" y="987212"/>
            <a:ext cx="9721868" cy="96626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000" b="1" kern="0" spc="-120">
                <a:solidFill>
                  <a:schemeClr val="bg1"/>
                </a:solidFill>
                <a:latin typeface="Poppins" pitchFamily="2" charset="77"/>
              </a:rPr>
              <a:t>Your icon library</a:t>
            </a:r>
          </a:p>
        </p:txBody>
      </p:sp>
      <p:sp>
        <p:nvSpPr>
          <p:cNvPr id="59" name="Text Placeholder 3">
            <a:extLst>
              <a:ext uri="{FF2B5EF4-FFF2-40B4-BE49-F238E27FC236}">
                <a16:creationId xmlns:a16="http://schemas.microsoft.com/office/drawing/2014/main" id="{0CF92CD3-8857-4247-7A3E-AC0ED9D14713}"/>
              </a:ext>
            </a:extLst>
          </p:cNvPr>
          <p:cNvSpPr txBox="1">
            <a:spLocks/>
          </p:cNvSpPr>
          <p:nvPr/>
        </p:nvSpPr>
        <p:spPr>
          <a:xfrm>
            <a:off x="1049879" y="2149356"/>
            <a:ext cx="8877892" cy="79009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kern="0" spc="-48">
                <a:solidFill>
                  <a:schemeClr val="bg2"/>
                </a:solidFill>
                <a:latin typeface="Aptos" panose="020B0004020202020204" pitchFamily="34" charset="0"/>
              </a:rPr>
              <a:t>You can recolor these icons to match your theme.</a:t>
            </a:r>
            <a:br>
              <a:rPr lang="en-US" sz="2400" kern="0" spc="-48">
                <a:solidFill>
                  <a:schemeClr val="bg2"/>
                </a:solidFill>
                <a:latin typeface="Aptos" panose="020B0004020202020204" pitchFamily="34" charset="0"/>
              </a:rPr>
            </a:br>
            <a:r>
              <a:rPr lang="en-US" sz="2400" kern="0" spc="-48">
                <a:solidFill>
                  <a:schemeClr val="bg2"/>
                </a:solidFill>
                <a:latin typeface="Aptos" panose="020B0004020202020204" pitchFamily="34" charset="0"/>
              </a:rPr>
              <a:t>Avoid using the icons too large.</a:t>
            </a:r>
          </a:p>
          <a:p>
            <a:pPr marL="0" indent="0">
              <a:buNone/>
            </a:pPr>
            <a:endParaRPr lang="en-US">
              <a:solidFill>
                <a:schemeClr val="accent3">
                  <a:lumMod val="75000"/>
                </a:schemeClr>
              </a:solidFill>
              <a:latin typeface="Aptos" panose="020B0004020202020204" pitchFamily="34" charset="0"/>
            </a:endParaRPr>
          </a:p>
        </p:txBody>
      </p:sp>
      <p:pic>
        <p:nvPicPr>
          <p:cNvPr id="53" name="Image 0" descr=" ">
            <a:extLst>
              <a:ext uri="{FF2B5EF4-FFF2-40B4-BE49-F238E27FC236}">
                <a16:creationId xmlns:a16="http://schemas.microsoft.com/office/drawing/2014/main" id="{1B77D02F-A792-3612-3B3F-114EB3C720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5973" y="3724910"/>
            <a:ext cx="459205" cy="510158"/>
          </a:xfrm>
          <a:prstGeom prst="rect">
            <a:avLst/>
          </a:prstGeom>
        </p:spPr>
      </p:pic>
      <p:pic>
        <p:nvPicPr>
          <p:cNvPr id="54" name="Image 1" descr=" ">
            <a:extLst>
              <a:ext uri="{FF2B5EF4-FFF2-40B4-BE49-F238E27FC236}">
                <a16:creationId xmlns:a16="http://schemas.microsoft.com/office/drawing/2014/main" id="{F3A1656F-6759-E3BB-1B92-39FD5BAFBA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79661" y="3750310"/>
            <a:ext cx="459205" cy="459141"/>
          </a:xfrm>
          <a:prstGeom prst="rect">
            <a:avLst/>
          </a:prstGeom>
        </p:spPr>
      </p:pic>
      <p:pic>
        <p:nvPicPr>
          <p:cNvPr id="55" name="Image 2" descr=" ">
            <a:extLst>
              <a:ext uri="{FF2B5EF4-FFF2-40B4-BE49-F238E27FC236}">
                <a16:creationId xmlns:a16="http://schemas.microsoft.com/office/drawing/2014/main" id="{BD7822DD-6782-69BE-78F9-2DF8F145A4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2863" y="3750310"/>
            <a:ext cx="459205" cy="459141"/>
          </a:xfrm>
          <a:prstGeom prst="rect">
            <a:avLst/>
          </a:prstGeom>
        </p:spPr>
      </p:pic>
      <p:pic>
        <p:nvPicPr>
          <p:cNvPr id="56" name="Image 3" descr=" ">
            <a:extLst>
              <a:ext uri="{FF2B5EF4-FFF2-40B4-BE49-F238E27FC236}">
                <a16:creationId xmlns:a16="http://schemas.microsoft.com/office/drawing/2014/main" id="{2B2F0CC1-7EA0-4192-9891-261B7319E2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11776" y="3724910"/>
            <a:ext cx="510222" cy="510158"/>
          </a:xfrm>
          <a:prstGeom prst="rect">
            <a:avLst/>
          </a:prstGeom>
        </p:spPr>
      </p:pic>
      <p:pic>
        <p:nvPicPr>
          <p:cNvPr id="58" name="Image 4" descr=" ">
            <a:extLst>
              <a:ext uri="{FF2B5EF4-FFF2-40B4-BE49-F238E27FC236}">
                <a16:creationId xmlns:a16="http://schemas.microsoft.com/office/drawing/2014/main" id="{FFD55717-8F7F-F206-D17D-2BF6B75FE45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07495" y="3724910"/>
            <a:ext cx="468768" cy="510239"/>
          </a:xfrm>
          <a:prstGeom prst="rect">
            <a:avLst/>
          </a:prstGeom>
        </p:spPr>
      </p:pic>
      <p:pic>
        <p:nvPicPr>
          <p:cNvPr id="60" name="Image 5" descr=" ">
            <a:extLst>
              <a:ext uri="{FF2B5EF4-FFF2-40B4-BE49-F238E27FC236}">
                <a16:creationId xmlns:a16="http://schemas.microsoft.com/office/drawing/2014/main" id="{123E9133-BF6C-CFF5-186C-8C85F6724FF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923809" y="3712210"/>
            <a:ext cx="535737" cy="535670"/>
          </a:xfrm>
          <a:prstGeom prst="rect">
            <a:avLst/>
          </a:prstGeom>
        </p:spPr>
      </p:pic>
      <p:pic>
        <p:nvPicPr>
          <p:cNvPr id="61" name="Image 6" descr=" ">
            <a:extLst>
              <a:ext uri="{FF2B5EF4-FFF2-40B4-BE49-F238E27FC236}">
                <a16:creationId xmlns:a16="http://schemas.microsoft.com/office/drawing/2014/main" id="{5FEA3D68-E974-CE8F-2D5A-C4F5328530E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929439" y="3724910"/>
            <a:ext cx="512777" cy="510158"/>
          </a:xfrm>
          <a:prstGeom prst="rect">
            <a:avLst/>
          </a:prstGeom>
        </p:spPr>
      </p:pic>
      <p:pic>
        <p:nvPicPr>
          <p:cNvPr id="62" name="Image 7" descr=" ">
            <a:extLst>
              <a:ext uri="{FF2B5EF4-FFF2-40B4-BE49-F238E27FC236}">
                <a16:creationId xmlns:a16="http://schemas.microsoft.com/office/drawing/2014/main" id="{984D92CC-6463-FF7C-CCB0-F85F47A4AA7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893112" y="3750310"/>
            <a:ext cx="459205" cy="459141"/>
          </a:xfrm>
          <a:prstGeom prst="rect">
            <a:avLst/>
          </a:prstGeom>
        </p:spPr>
      </p:pic>
      <p:pic>
        <p:nvPicPr>
          <p:cNvPr id="63" name="Image 8" descr=" ">
            <a:extLst>
              <a:ext uri="{FF2B5EF4-FFF2-40B4-BE49-F238E27FC236}">
                <a16:creationId xmlns:a16="http://schemas.microsoft.com/office/drawing/2014/main" id="{4652935B-1B17-701A-4E00-9F831AACF8D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8829049" y="3763010"/>
            <a:ext cx="497471" cy="420880"/>
          </a:xfrm>
          <a:prstGeom prst="rect">
            <a:avLst/>
          </a:prstGeom>
        </p:spPr>
      </p:pic>
      <p:pic>
        <p:nvPicPr>
          <p:cNvPr id="64" name="Image 9" descr=" ">
            <a:extLst>
              <a:ext uri="{FF2B5EF4-FFF2-40B4-BE49-F238E27FC236}">
                <a16:creationId xmlns:a16="http://schemas.microsoft.com/office/drawing/2014/main" id="{983FEF40-E7E9-64F9-611A-FD2B65DE071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767095" y="3724910"/>
            <a:ext cx="510222" cy="510158"/>
          </a:xfrm>
          <a:prstGeom prst="rect">
            <a:avLst/>
          </a:prstGeom>
        </p:spPr>
      </p:pic>
      <p:pic>
        <p:nvPicPr>
          <p:cNvPr id="65" name="Image 10" descr=" ">
            <a:extLst>
              <a:ext uri="{FF2B5EF4-FFF2-40B4-BE49-F238E27FC236}">
                <a16:creationId xmlns:a16="http://schemas.microsoft.com/office/drawing/2014/main" id="{48B6EDFC-3E9F-D449-41C2-C6301540331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151488" y="5109210"/>
            <a:ext cx="408175" cy="510170"/>
          </a:xfrm>
          <a:prstGeom prst="rect">
            <a:avLst/>
          </a:prstGeom>
        </p:spPr>
      </p:pic>
      <p:pic>
        <p:nvPicPr>
          <p:cNvPr id="66" name="Image 11" descr=" ">
            <a:extLst>
              <a:ext uri="{FF2B5EF4-FFF2-40B4-BE49-F238E27FC236}">
                <a16:creationId xmlns:a16="http://schemas.microsoft.com/office/drawing/2014/main" id="{60558B99-058D-6931-7CC6-AF1BA5E6885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091128" y="5109210"/>
            <a:ext cx="436270" cy="512260"/>
          </a:xfrm>
          <a:prstGeom prst="rect">
            <a:avLst/>
          </a:prstGeom>
        </p:spPr>
      </p:pic>
      <p:pic>
        <p:nvPicPr>
          <p:cNvPr id="67" name="Image 12" descr=" ">
            <a:extLst>
              <a:ext uri="{FF2B5EF4-FFF2-40B4-BE49-F238E27FC236}">
                <a16:creationId xmlns:a16="http://schemas.microsoft.com/office/drawing/2014/main" id="{FD7327C4-76D3-C5E3-471F-549A5B92025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092863" y="5134610"/>
            <a:ext cx="459205" cy="459141"/>
          </a:xfrm>
          <a:prstGeom prst="rect">
            <a:avLst/>
          </a:prstGeom>
        </p:spPr>
      </p:pic>
      <p:pic>
        <p:nvPicPr>
          <p:cNvPr id="68" name="Image 13" descr=" ">
            <a:extLst>
              <a:ext uri="{FF2B5EF4-FFF2-40B4-BE49-F238E27FC236}">
                <a16:creationId xmlns:a16="http://schemas.microsoft.com/office/drawing/2014/main" id="{99536046-59C7-E531-92B5-228CB17C033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008892" y="5096510"/>
            <a:ext cx="515990" cy="515925"/>
          </a:xfrm>
          <a:prstGeom prst="rect">
            <a:avLst/>
          </a:prstGeom>
        </p:spPr>
      </p:pic>
      <p:pic>
        <p:nvPicPr>
          <p:cNvPr id="69" name="Image 14" descr=" ">
            <a:extLst>
              <a:ext uri="{FF2B5EF4-FFF2-40B4-BE49-F238E27FC236}">
                <a16:creationId xmlns:a16="http://schemas.microsoft.com/office/drawing/2014/main" id="{90729298-E9B3-87AF-F97A-C259FAAE2665}"/>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987922" y="5109210"/>
            <a:ext cx="507915" cy="510208"/>
          </a:xfrm>
          <a:prstGeom prst="rect">
            <a:avLst/>
          </a:prstGeom>
        </p:spPr>
      </p:pic>
      <p:pic>
        <p:nvPicPr>
          <p:cNvPr id="70" name="Image 15" descr=" ">
            <a:extLst>
              <a:ext uri="{FF2B5EF4-FFF2-40B4-BE49-F238E27FC236}">
                <a16:creationId xmlns:a16="http://schemas.microsoft.com/office/drawing/2014/main" id="{68D60EAF-A011-E01C-F13A-8E3A40FB4FCF}"/>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2923809" y="5121910"/>
            <a:ext cx="535737" cy="484584"/>
          </a:xfrm>
          <a:prstGeom prst="rect">
            <a:avLst/>
          </a:prstGeom>
        </p:spPr>
      </p:pic>
      <p:pic>
        <p:nvPicPr>
          <p:cNvPr id="71" name="Image 16" descr=" ">
            <a:extLst>
              <a:ext uri="{FF2B5EF4-FFF2-40B4-BE49-F238E27FC236}">
                <a16:creationId xmlns:a16="http://schemas.microsoft.com/office/drawing/2014/main" id="{C924FD9F-44D9-B64E-5354-B00446D2E26C}"/>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4956157" y="5121910"/>
            <a:ext cx="459341" cy="484696"/>
          </a:xfrm>
          <a:prstGeom prst="rect">
            <a:avLst/>
          </a:prstGeom>
        </p:spPr>
      </p:pic>
      <p:pic>
        <p:nvPicPr>
          <p:cNvPr id="72" name="Image 17" descr=" ">
            <a:extLst>
              <a:ext uri="{FF2B5EF4-FFF2-40B4-BE49-F238E27FC236}">
                <a16:creationId xmlns:a16="http://schemas.microsoft.com/office/drawing/2014/main" id="{13A178E7-9E4F-FE90-3173-58977277C33A}"/>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6893112" y="5134610"/>
            <a:ext cx="459205" cy="459141"/>
          </a:xfrm>
          <a:prstGeom prst="rect">
            <a:avLst/>
          </a:prstGeom>
        </p:spPr>
      </p:pic>
      <p:pic>
        <p:nvPicPr>
          <p:cNvPr id="73" name="Image 18" descr=" ">
            <a:extLst>
              <a:ext uri="{FF2B5EF4-FFF2-40B4-BE49-F238E27FC236}">
                <a16:creationId xmlns:a16="http://schemas.microsoft.com/office/drawing/2014/main" id="{513D8394-0913-BC66-BDC7-527D19FBA7E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8848182" y="5134610"/>
            <a:ext cx="459205" cy="459141"/>
          </a:xfrm>
          <a:prstGeom prst="rect">
            <a:avLst/>
          </a:prstGeom>
        </p:spPr>
      </p:pic>
      <p:pic>
        <p:nvPicPr>
          <p:cNvPr id="74" name="Image 19" descr=" ">
            <a:extLst>
              <a:ext uri="{FF2B5EF4-FFF2-40B4-BE49-F238E27FC236}">
                <a16:creationId xmlns:a16="http://schemas.microsoft.com/office/drawing/2014/main" id="{63F9EFEE-BC15-3C18-5F6F-43389B98D686}"/>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0767058" y="5109210"/>
            <a:ext cx="510296" cy="510084"/>
          </a:xfrm>
          <a:prstGeom prst="rect">
            <a:avLst/>
          </a:prstGeom>
        </p:spPr>
      </p:pic>
      <p:pic>
        <p:nvPicPr>
          <p:cNvPr id="75" name="Image 20" descr=" ">
            <a:extLst>
              <a:ext uri="{FF2B5EF4-FFF2-40B4-BE49-F238E27FC236}">
                <a16:creationId xmlns:a16="http://schemas.microsoft.com/office/drawing/2014/main" id="{146E694D-7DD4-3C22-1938-1E3653EC3805}"/>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3256710" y="6391910"/>
            <a:ext cx="197730" cy="510189"/>
          </a:xfrm>
          <a:prstGeom prst="rect">
            <a:avLst/>
          </a:prstGeom>
        </p:spPr>
      </p:pic>
      <p:pic>
        <p:nvPicPr>
          <p:cNvPr id="76" name="Image 21" descr=" ">
            <a:extLst>
              <a:ext uri="{FF2B5EF4-FFF2-40B4-BE49-F238E27FC236}">
                <a16:creationId xmlns:a16="http://schemas.microsoft.com/office/drawing/2014/main" id="{1A7A9AE5-C583-B1D3-CDEE-0A93FA12BDAA}"/>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5041376" y="6379210"/>
            <a:ext cx="535774" cy="535149"/>
          </a:xfrm>
          <a:prstGeom prst="rect">
            <a:avLst/>
          </a:prstGeom>
        </p:spPr>
      </p:pic>
      <p:pic>
        <p:nvPicPr>
          <p:cNvPr id="77" name="Image 22" descr=" ">
            <a:extLst>
              <a:ext uri="{FF2B5EF4-FFF2-40B4-BE49-F238E27FC236}">
                <a16:creationId xmlns:a16="http://schemas.microsoft.com/office/drawing/2014/main" id="{53C9F2BB-B886-FDB6-7532-9A810D6ED000}"/>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7067354" y="6404610"/>
            <a:ext cx="510222" cy="484653"/>
          </a:xfrm>
          <a:prstGeom prst="rect">
            <a:avLst/>
          </a:prstGeom>
        </p:spPr>
      </p:pic>
      <p:pic>
        <p:nvPicPr>
          <p:cNvPr id="78" name="Image 23" descr=" ">
            <a:extLst>
              <a:ext uri="{FF2B5EF4-FFF2-40B4-BE49-F238E27FC236}">
                <a16:creationId xmlns:a16="http://schemas.microsoft.com/office/drawing/2014/main" id="{7CBCBA05-ADC4-F4E7-8271-D1C32CA6A7C4}"/>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9062831" y="6391910"/>
            <a:ext cx="408113" cy="510189"/>
          </a:xfrm>
          <a:prstGeom prst="rect">
            <a:avLst/>
          </a:prstGeom>
        </p:spPr>
      </p:pic>
      <p:pic>
        <p:nvPicPr>
          <p:cNvPr id="79" name="Image 24" descr=" ">
            <a:extLst>
              <a:ext uri="{FF2B5EF4-FFF2-40B4-BE49-F238E27FC236}">
                <a16:creationId xmlns:a16="http://schemas.microsoft.com/office/drawing/2014/main" id="{4ADD5815-6897-6192-C6E7-A86BFD728156}"/>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1022777" y="6404610"/>
            <a:ext cx="438205" cy="486835"/>
          </a:xfrm>
          <a:prstGeom prst="rect">
            <a:avLst/>
          </a:prstGeom>
        </p:spPr>
      </p:pic>
      <p:pic>
        <p:nvPicPr>
          <p:cNvPr id="80" name="Image 25" descr=" ">
            <a:extLst>
              <a:ext uri="{FF2B5EF4-FFF2-40B4-BE49-F238E27FC236}">
                <a16:creationId xmlns:a16="http://schemas.microsoft.com/office/drawing/2014/main" id="{133F9666-3C62-993E-A6D4-F98F33841073}"/>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12923809" y="6391910"/>
            <a:ext cx="535737" cy="510158"/>
          </a:xfrm>
          <a:prstGeom prst="rect">
            <a:avLst/>
          </a:prstGeom>
        </p:spPr>
      </p:pic>
      <p:pic>
        <p:nvPicPr>
          <p:cNvPr id="81" name="Image 26" descr=" ">
            <a:extLst>
              <a:ext uri="{FF2B5EF4-FFF2-40B4-BE49-F238E27FC236}">
                <a16:creationId xmlns:a16="http://schemas.microsoft.com/office/drawing/2014/main" id="{2A7DAF7F-E094-28DD-DEAA-5B34D49907B9}"/>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14981740" y="6391910"/>
            <a:ext cx="408175" cy="510276"/>
          </a:xfrm>
          <a:prstGeom prst="rect">
            <a:avLst/>
          </a:prstGeom>
        </p:spPr>
      </p:pic>
      <p:pic>
        <p:nvPicPr>
          <p:cNvPr id="82" name="Image 27" descr=" ">
            <a:extLst>
              <a:ext uri="{FF2B5EF4-FFF2-40B4-BE49-F238E27FC236}">
                <a16:creationId xmlns:a16="http://schemas.microsoft.com/office/drawing/2014/main" id="{9DB2CE22-ACD4-4477-EBDF-6A257118A7FC}"/>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16867603" y="6391910"/>
            <a:ext cx="510222" cy="510158"/>
          </a:xfrm>
          <a:prstGeom prst="rect">
            <a:avLst/>
          </a:prstGeom>
        </p:spPr>
      </p:pic>
      <p:pic>
        <p:nvPicPr>
          <p:cNvPr id="83" name="Image 28" descr=" ">
            <a:extLst>
              <a:ext uri="{FF2B5EF4-FFF2-40B4-BE49-F238E27FC236}">
                <a16:creationId xmlns:a16="http://schemas.microsoft.com/office/drawing/2014/main" id="{55B840A0-ED1F-26D5-2E4A-120EB17EC047}"/>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18829954" y="6404610"/>
            <a:ext cx="495660" cy="495591"/>
          </a:xfrm>
          <a:prstGeom prst="rect">
            <a:avLst/>
          </a:prstGeom>
        </p:spPr>
      </p:pic>
      <p:pic>
        <p:nvPicPr>
          <p:cNvPr id="84" name="Image 29" descr=" ">
            <a:extLst>
              <a:ext uri="{FF2B5EF4-FFF2-40B4-BE49-F238E27FC236}">
                <a16:creationId xmlns:a16="http://schemas.microsoft.com/office/drawing/2014/main" id="{F37218E1-9CEC-437B-877F-C7B1927FEAA6}"/>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20767095" y="6391910"/>
            <a:ext cx="510222" cy="510158"/>
          </a:xfrm>
          <a:prstGeom prst="rect">
            <a:avLst/>
          </a:prstGeom>
        </p:spPr>
      </p:pic>
      <p:pic>
        <p:nvPicPr>
          <p:cNvPr id="85" name="Image 30" descr=" ">
            <a:extLst>
              <a:ext uri="{FF2B5EF4-FFF2-40B4-BE49-F238E27FC236}">
                <a16:creationId xmlns:a16="http://schemas.microsoft.com/office/drawing/2014/main" id="{7BD89529-8A6A-A6FC-12D7-55D008B8BC6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099187" y="7750810"/>
            <a:ext cx="512777" cy="510158"/>
          </a:xfrm>
          <a:prstGeom prst="rect">
            <a:avLst/>
          </a:prstGeom>
        </p:spPr>
      </p:pic>
      <p:pic>
        <p:nvPicPr>
          <p:cNvPr id="86" name="Image 31" descr=" ">
            <a:extLst>
              <a:ext uri="{FF2B5EF4-FFF2-40B4-BE49-F238E27FC236}">
                <a16:creationId xmlns:a16="http://schemas.microsoft.com/office/drawing/2014/main" id="{5897F6AE-06E0-B5F7-810B-74157AE7E450}"/>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5041395" y="7738110"/>
            <a:ext cx="535737" cy="535670"/>
          </a:xfrm>
          <a:prstGeom prst="rect">
            <a:avLst/>
          </a:prstGeom>
        </p:spPr>
      </p:pic>
      <p:pic>
        <p:nvPicPr>
          <p:cNvPr id="87" name="Image 32" descr=" ">
            <a:extLst>
              <a:ext uri="{FF2B5EF4-FFF2-40B4-BE49-F238E27FC236}">
                <a16:creationId xmlns:a16="http://schemas.microsoft.com/office/drawing/2014/main" id="{E2C294AF-3CF9-339A-1F77-9536B3874D3D}"/>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7080112" y="7750810"/>
            <a:ext cx="484707" cy="510158"/>
          </a:xfrm>
          <a:prstGeom prst="rect">
            <a:avLst/>
          </a:prstGeom>
        </p:spPr>
      </p:pic>
      <p:pic>
        <p:nvPicPr>
          <p:cNvPr id="88" name="Image 33" descr=" ">
            <a:extLst>
              <a:ext uri="{FF2B5EF4-FFF2-40B4-BE49-F238E27FC236}">
                <a16:creationId xmlns:a16="http://schemas.microsoft.com/office/drawing/2014/main" id="{A5B27616-A12D-1ABE-EB19-FC7B8FC1FA9B}"/>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9011776" y="7750810"/>
            <a:ext cx="510222" cy="510158"/>
          </a:xfrm>
          <a:prstGeom prst="rect">
            <a:avLst/>
          </a:prstGeom>
        </p:spPr>
      </p:pic>
      <p:pic>
        <p:nvPicPr>
          <p:cNvPr id="89" name="Image 34" descr=" ">
            <a:extLst>
              <a:ext uri="{FF2B5EF4-FFF2-40B4-BE49-F238E27FC236}">
                <a16:creationId xmlns:a16="http://schemas.microsoft.com/office/drawing/2014/main" id="{4414BE65-28F8-42BD-B280-5635DC1B6447}"/>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1012277" y="7750810"/>
            <a:ext cx="459205" cy="510158"/>
          </a:xfrm>
          <a:prstGeom prst="rect">
            <a:avLst/>
          </a:prstGeom>
        </p:spPr>
      </p:pic>
      <p:pic>
        <p:nvPicPr>
          <p:cNvPr id="90" name="Image 35" descr=" ">
            <a:extLst>
              <a:ext uri="{FF2B5EF4-FFF2-40B4-BE49-F238E27FC236}">
                <a16:creationId xmlns:a16="http://schemas.microsoft.com/office/drawing/2014/main" id="{AA1317D0-DA7A-863A-818B-FEB31123BD04}"/>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12972587" y="7788910"/>
            <a:ext cx="438180" cy="438206"/>
          </a:xfrm>
          <a:prstGeom prst="rect">
            <a:avLst/>
          </a:prstGeom>
        </p:spPr>
      </p:pic>
      <p:pic>
        <p:nvPicPr>
          <p:cNvPr id="91" name="Image 36" descr=" ">
            <a:extLst>
              <a:ext uri="{FF2B5EF4-FFF2-40B4-BE49-F238E27FC236}">
                <a16:creationId xmlns:a16="http://schemas.microsoft.com/office/drawing/2014/main" id="{FC3E2290-D251-C018-9330-04CB69E9E6B6}"/>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14930716" y="7750810"/>
            <a:ext cx="510222" cy="510189"/>
          </a:xfrm>
          <a:prstGeom prst="rect">
            <a:avLst/>
          </a:prstGeom>
        </p:spPr>
      </p:pic>
      <p:pic>
        <p:nvPicPr>
          <p:cNvPr id="92" name="Image 37" descr=" ">
            <a:extLst>
              <a:ext uri="{FF2B5EF4-FFF2-40B4-BE49-F238E27FC236}">
                <a16:creationId xmlns:a16="http://schemas.microsoft.com/office/drawing/2014/main" id="{D6E14F1C-0E53-D7D1-B809-B8E8FE56A039}"/>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16893112" y="7750810"/>
            <a:ext cx="459205" cy="510158"/>
          </a:xfrm>
          <a:prstGeom prst="rect">
            <a:avLst/>
          </a:prstGeom>
        </p:spPr>
      </p:pic>
      <p:pic>
        <p:nvPicPr>
          <p:cNvPr id="93" name="Image 38" descr=" ">
            <a:extLst>
              <a:ext uri="{FF2B5EF4-FFF2-40B4-BE49-F238E27FC236}">
                <a16:creationId xmlns:a16="http://schemas.microsoft.com/office/drawing/2014/main" id="{9CC4C276-0DE7-7BF4-D982-F799FCB865B6}"/>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18892830" y="7750810"/>
            <a:ext cx="369909" cy="510121"/>
          </a:xfrm>
          <a:prstGeom prst="rect">
            <a:avLst/>
          </a:prstGeom>
        </p:spPr>
      </p:pic>
      <p:pic>
        <p:nvPicPr>
          <p:cNvPr id="94" name="Image 39" descr=" ">
            <a:extLst>
              <a:ext uri="{FF2B5EF4-FFF2-40B4-BE49-F238E27FC236}">
                <a16:creationId xmlns:a16="http://schemas.microsoft.com/office/drawing/2014/main" id="{EBCA6809-53CC-73F8-7598-F80DBF6A98AA}"/>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20818119" y="7763510"/>
            <a:ext cx="408175" cy="484653"/>
          </a:xfrm>
          <a:prstGeom prst="rect">
            <a:avLst/>
          </a:prstGeom>
        </p:spPr>
      </p:pic>
      <p:pic>
        <p:nvPicPr>
          <p:cNvPr id="95" name="Image 40" descr=" ">
            <a:extLst>
              <a:ext uri="{FF2B5EF4-FFF2-40B4-BE49-F238E27FC236}">
                <a16:creationId xmlns:a16="http://schemas.microsoft.com/office/drawing/2014/main" id="{15305DDB-8700-C1DC-FFC5-79B55E34B229}"/>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3100464" y="9097010"/>
            <a:ext cx="510222" cy="510158"/>
          </a:xfrm>
          <a:prstGeom prst="rect">
            <a:avLst/>
          </a:prstGeom>
        </p:spPr>
      </p:pic>
      <p:pic>
        <p:nvPicPr>
          <p:cNvPr id="96" name="Image 41" descr=" ">
            <a:extLst>
              <a:ext uri="{FF2B5EF4-FFF2-40B4-BE49-F238E27FC236}">
                <a16:creationId xmlns:a16="http://schemas.microsoft.com/office/drawing/2014/main" id="{01B403C9-6A45-6E15-F12C-49A443BB9960}"/>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5066910" y="9084310"/>
            <a:ext cx="484707" cy="535670"/>
          </a:xfrm>
          <a:prstGeom prst="rect">
            <a:avLst/>
          </a:prstGeom>
        </p:spPr>
      </p:pic>
      <p:pic>
        <p:nvPicPr>
          <p:cNvPr id="97" name="Image 42" descr=" ">
            <a:extLst>
              <a:ext uri="{FF2B5EF4-FFF2-40B4-BE49-F238E27FC236}">
                <a16:creationId xmlns:a16="http://schemas.microsoft.com/office/drawing/2014/main" id="{8B632B5F-61EF-9DB4-5E28-5C0981FEA038}"/>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7067354" y="9097010"/>
            <a:ext cx="510222" cy="510158"/>
          </a:xfrm>
          <a:prstGeom prst="rect">
            <a:avLst/>
          </a:prstGeom>
        </p:spPr>
      </p:pic>
      <p:pic>
        <p:nvPicPr>
          <p:cNvPr id="98" name="Image 43" descr=" ">
            <a:extLst>
              <a:ext uri="{FF2B5EF4-FFF2-40B4-BE49-F238E27FC236}">
                <a16:creationId xmlns:a16="http://schemas.microsoft.com/office/drawing/2014/main" id="{C298BD10-29AA-294D-D58C-5A3E88973880}"/>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9037285" y="9084310"/>
            <a:ext cx="459205" cy="535670"/>
          </a:xfrm>
          <a:prstGeom prst="rect">
            <a:avLst/>
          </a:prstGeom>
        </p:spPr>
      </p:pic>
      <p:pic>
        <p:nvPicPr>
          <p:cNvPr id="99" name="Image 44" descr=" ">
            <a:extLst>
              <a:ext uri="{FF2B5EF4-FFF2-40B4-BE49-F238E27FC236}">
                <a16:creationId xmlns:a16="http://schemas.microsoft.com/office/drawing/2014/main" id="{A11EC417-B9B9-0685-787A-E34153E8235D}"/>
              </a:ext>
            </a:extLst>
          </p:cNvPr>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10993144" y="9084310"/>
            <a:ext cx="497471" cy="529295"/>
          </a:xfrm>
          <a:prstGeom prst="rect">
            <a:avLst/>
          </a:prstGeom>
        </p:spPr>
      </p:pic>
      <p:pic>
        <p:nvPicPr>
          <p:cNvPr id="100" name="Image 45" descr=" ">
            <a:extLst>
              <a:ext uri="{FF2B5EF4-FFF2-40B4-BE49-F238E27FC236}">
                <a16:creationId xmlns:a16="http://schemas.microsoft.com/office/drawing/2014/main" id="{EEFDC4F3-46DD-6583-FAF3-97763AA35AC9}"/>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2936566" y="9097010"/>
            <a:ext cx="510222" cy="510158"/>
          </a:xfrm>
          <a:prstGeom prst="rect">
            <a:avLst/>
          </a:prstGeom>
        </p:spPr>
      </p:pic>
      <p:pic>
        <p:nvPicPr>
          <p:cNvPr id="101" name="Image 46" descr=" ">
            <a:extLst>
              <a:ext uri="{FF2B5EF4-FFF2-40B4-BE49-F238E27FC236}">
                <a16:creationId xmlns:a16="http://schemas.microsoft.com/office/drawing/2014/main" id="{BAF0DFDD-DA7E-F6E3-45A9-D38802DBD7A6}"/>
              </a:ext>
            </a:extLst>
          </p:cNvPr>
          <p:cNvPicPr>
            <a:picLocks noChangeAspect="1"/>
          </p:cNvPicPr>
          <p:nvPr/>
        </p:nvPicPr>
        <p:blipFill>
          <a:blip r:embed="rId93">
            <a:extLst>
              <a:ext uri="{96DAC541-7B7A-43D3-8B79-37D633B846F1}">
                <asvg:svgBlip xmlns:asvg="http://schemas.microsoft.com/office/drawing/2016/SVG/main" r:embed="rId94"/>
              </a:ext>
            </a:extLst>
          </a:blip>
          <a:stretch>
            <a:fillRect/>
          </a:stretch>
        </p:blipFill>
        <p:spPr>
          <a:xfrm>
            <a:off x="15045514" y="9097010"/>
            <a:ext cx="280626" cy="510158"/>
          </a:xfrm>
          <a:prstGeom prst="rect">
            <a:avLst/>
          </a:prstGeom>
        </p:spPr>
      </p:pic>
      <p:pic>
        <p:nvPicPr>
          <p:cNvPr id="102" name="Image 47" descr=" ">
            <a:extLst>
              <a:ext uri="{FF2B5EF4-FFF2-40B4-BE49-F238E27FC236}">
                <a16:creationId xmlns:a16="http://schemas.microsoft.com/office/drawing/2014/main" id="{903B3AC6-ADE6-9601-6E58-FD14E5D20C25}"/>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16879269" y="9097010"/>
            <a:ext cx="486890" cy="511175"/>
          </a:xfrm>
          <a:prstGeom prst="rect">
            <a:avLst/>
          </a:prstGeom>
        </p:spPr>
      </p:pic>
      <p:pic>
        <p:nvPicPr>
          <p:cNvPr id="103" name="Image 48" descr=" ">
            <a:extLst>
              <a:ext uri="{FF2B5EF4-FFF2-40B4-BE49-F238E27FC236}">
                <a16:creationId xmlns:a16="http://schemas.microsoft.com/office/drawing/2014/main" id="{EC0870FE-724E-0046-4BC1-1AB1E1F3F3C8}"/>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18834339" y="9097010"/>
            <a:ext cx="486890" cy="511175"/>
          </a:xfrm>
          <a:prstGeom prst="rect">
            <a:avLst/>
          </a:prstGeom>
        </p:spPr>
      </p:pic>
      <p:pic>
        <p:nvPicPr>
          <p:cNvPr id="104" name="Image 49" descr=" ">
            <a:extLst>
              <a:ext uri="{FF2B5EF4-FFF2-40B4-BE49-F238E27FC236}">
                <a16:creationId xmlns:a16="http://schemas.microsoft.com/office/drawing/2014/main" id="{2CA682DF-DEE9-1EC1-CC42-FE8CBCF4F532}"/>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20767095" y="9224010"/>
            <a:ext cx="510222" cy="255079"/>
          </a:xfrm>
          <a:prstGeom prst="rect">
            <a:avLst/>
          </a:prstGeom>
        </p:spPr>
      </p:pic>
      <p:pic>
        <p:nvPicPr>
          <p:cNvPr id="105" name="Image 50" descr=" ">
            <a:extLst>
              <a:ext uri="{FF2B5EF4-FFF2-40B4-BE49-F238E27FC236}">
                <a16:creationId xmlns:a16="http://schemas.microsoft.com/office/drawing/2014/main" id="{8C5E9D41-3984-0D94-46DC-A45136004ACA}"/>
              </a:ext>
            </a:extLst>
          </p:cNvPr>
          <p:cNvPicPr>
            <a:picLocks noChangeAspect="1"/>
          </p:cNvPicPr>
          <p:nvPr/>
        </p:nvPicPr>
        <p:blipFill>
          <a:blip r:embed="rId101">
            <a:extLst>
              <a:ext uri="{96DAC541-7B7A-43D3-8B79-37D633B846F1}">
                <asvg:svgBlip xmlns:asvg="http://schemas.microsoft.com/office/drawing/2016/SVG/main" r:embed="rId102"/>
              </a:ext>
            </a:extLst>
          </a:blip>
          <a:stretch>
            <a:fillRect/>
          </a:stretch>
        </p:blipFill>
        <p:spPr>
          <a:xfrm>
            <a:off x="3112093" y="10532110"/>
            <a:ext cx="486964" cy="452357"/>
          </a:xfrm>
          <a:prstGeom prst="rect">
            <a:avLst/>
          </a:prstGeom>
        </p:spPr>
      </p:pic>
      <p:pic>
        <p:nvPicPr>
          <p:cNvPr id="106" name="Image 51" descr=" ">
            <a:extLst>
              <a:ext uri="{FF2B5EF4-FFF2-40B4-BE49-F238E27FC236}">
                <a16:creationId xmlns:a16="http://schemas.microsoft.com/office/drawing/2014/main" id="{4D039C1A-7E9F-1355-8EA8-A292CF7E6110}"/>
              </a:ext>
            </a:extLst>
          </p:cNvPr>
          <p:cNvPicPr>
            <a:picLocks noChangeAspect="1"/>
          </p:cNvPicPr>
          <p:nvPr/>
        </p:nvPicPr>
        <p:blipFill>
          <a:blip r:embed="rId103">
            <a:extLst>
              <a:ext uri="{96DAC541-7B7A-43D3-8B79-37D633B846F1}">
                <asvg:svgBlip xmlns:asvg="http://schemas.microsoft.com/office/drawing/2016/SVG/main" r:embed="rId104"/>
              </a:ext>
            </a:extLst>
          </a:blip>
          <a:stretch>
            <a:fillRect/>
          </a:stretch>
        </p:blipFill>
        <p:spPr>
          <a:xfrm>
            <a:off x="5023478" y="10532110"/>
            <a:ext cx="571571" cy="520700"/>
          </a:xfrm>
          <a:prstGeom prst="rect">
            <a:avLst/>
          </a:prstGeom>
        </p:spPr>
      </p:pic>
      <p:pic>
        <p:nvPicPr>
          <p:cNvPr id="107" name="Image 52" descr=" ">
            <a:extLst>
              <a:ext uri="{FF2B5EF4-FFF2-40B4-BE49-F238E27FC236}">
                <a16:creationId xmlns:a16="http://schemas.microsoft.com/office/drawing/2014/main" id="{1DF31495-869A-D20A-45EA-7FC8323C5BE1}"/>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7055732" y="10532110"/>
            <a:ext cx="533467" cy="520700"/>
          </a:xfrm>
          <a:prstGeom prst="rect">
            <a:avLst/>
          </a:prstGeom>
        </p:spPr>
      </p:pic>
      <p:pic>
        <p:nvPicPr>
          <p:cNvPr id="108" name="Image 53" descr=" ">
            <a:extLst>
              <a:ext uri="{FF2B5EF4-FFF2-40B4-BE49-F238E27FC236}">
                <a16:creationId xmlns:a16="http://schemas.microsoft.com/office/drawing/2014/main" id="{9893CEF5-BA63-3D20-B061-412BC591AD32}"/>
              </a:ext>
            </a:extLst>
          </p:cNvPr>
          <p:cNvPicPr>
            <a:picLocks noChangeAspect="1"/>
          </p:cNvPicPr>
          <p:nvPr/>
        </p:nvPicPr>
        <p:blipFill>
          <a:blip r:embed="rId107">
            <a:extLst>
              <a:ext uri="{96DAC541-7B7A-43D3-8B79-37D633B846F1}">
                <asvg:svgBlip xmlns:asvg="http://schemas.microsoft.com/office/drawing/2016/SVG/main" r:embed="rId108"/>
              </a:ext>
            </a:extLst>
          </a:blip>
          <a:stretch>
            <a:fillRect/>
          </a:stretch>
        </p:blipFill>
        <p:spPr>
          <a:xfrm>
            <a:off x="9076363" y="10532110"/>
            <a:ext cx="381048" cy="476250"/>
          </a:xfrm>
          <a:prstGeom prst="rect">
            <a:avLst/>
          </a:prstGeom>
        </p:spPr>
      </p:pic>
      <p:pic>
        <p:nvPicPr>
          <p:cNvPr id="109" name="Image 54" descr=" ">
            <a:extLst>
              <a:ext uri="{FF2B5EF4-FFF2-40B4-BE49-F238E27FC236}">
                <a16:creationId xmlns:a16="http://schemas.microsoft.com/office/drawing/2014/main" id="{4E9E9102-3097-4488-2CD2-037231CFA97A}"/>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11013251" y="10663079"/>
            <a:ext cx="457257" cy="297656"/>
          </a:xfrm>
          <a:prstGeom prst="rect">
            <a:avLst/>
          </a:prstGeom>
        </p:spPr>
      </p:pic>
      <p:pic>
        <p:nvPicPr>
          <p:cNvPr id="110" name="Image 55" descr=" ">
            <a:extLst>
              <a:ext uri="{FF2B5EF4-FFF2-40B4-BE49-F238E27FC236}">
                <a16:creationId xmlns:a16="http://schemas.microsoft.com/office/drawing/2014/main" id="{6FCE3138-9515-779D-53DF-10688D63EF07}"/>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11013251" y="10532110"/>
            <a:ext cx="457257" cy="95250"/>
          </a:xfrm>
          <a:prstGeom prst="rect">
            <a:avLst/>
          </a:prstGeom>
        </p:spPr>
      </p:pic>
      <p:pic>
        <p:nvPicPr>
          <p:cNvPr id="111" name="Image 56" descr=" ">
            <a:extLst>
              <a:ext uri="{FF2B5EF4-FFF2-40B4-BE49-F238E27FC236}">
                <a16:creationId xmlns:a16="http://schemas.microsoft.com/office/drawing/2014/main" id="{EFD36FF0-6430-7898-99E8-50141F3C091E}"/>
              </a:ext>
            </a:extLst>
          </p:cNvPr>
          <p:cNvPicPr>
            <a:picLocks noChangeAspect="1"/>
          </p:cNvPicPr>
          <p:nvPr/>
        </p:nvPicPr>
        <p:blipFill>
          <a:blip r:embed="rId113">
            <a:extLst>
              <a:ext uri="{96DAC541-7B7A-43D3-8B79-37D633B846F1}">
                <asvg:svgBlip xmlns:asvg="http://schemas.microsoft.com/office/drawing/2016/SVG/main" r:embed="rId114"/>
              </a:ext>
            </a:extLst>
          </a:blip>
          <a:stretch>
            <a:fillRect/>
          </a:stretch>
        </p:blipFill>
        <p:spPr>
          <a:xfrm>
            <a:off x="11102162" y="10746423"/>
            <a:ext cx="279435" cy="261938"/>
          </a:xfrm>
          <a:prstGeom prst="rect">
            <a:avLst/>
          </a:prstGeom>
        </p:spPr>
      </p:pic>
      <p:pic>
        <p:nvPicPr>
          <p:cNvPr id="112" name="Image 57" descr=" ">
            <a:extLst>
              <a:ext uri="{FF2B5EF4-FFF2-40B4-BE49-F238E27FC236}">
                <a16:creationId xmlns:a16="http://schemas.microsoft.com/office/drawing/2014/main" id="{5C169D73-C647-56CF-F218-A38EAA32F80F}"/>
              </a:ext>
            </a:extLst>
          </p:cNvPr>
          <p:cNvPicPr>
            <a:picLocks noChangeAspect="1"/>
          </p:cNvPicPr>
          <p:nvPr/>
        </p:nvPicPr>
        <p:blipFill>
          <a:blip r:embed="rId115">
            <a:extLst>
              <a:ext uri="{96DAC541-7B7A-43D3-8B79-37D633B846F1}">
                <asvg:svgBlip xmlns:asvg="http://schemas.microsoft.com/office/drawing/2016/SVG/main" r:embed="rId116"/>
              </a:ext>
            </a:extLst>
          </a:blip>
          <a:stretch>
            <a:fillRect/>
          </a:stretch>
        </p:blipFill>
        <p:spPr>
          <a:xfrm>
            <a:off x="12948220" y="10532110"/>
            <a:ext cx="486915" cy="452438"/>
          </a:xfrm>
          <a:prstGeom prst="rect">
            <a:avLst/>
          </a:prstGeom>
        </p:spPr>
      </p:pic>
      <p:pic>
        <p:nvPicPr>
          <p:cNvPr id="113" name="Image 58" descr=" ">
            <a:extLst>
              <a:ext uri="{FF2B5EF4-FFF2-40B4-BE49-F238E27FC236}">
                <a16:creationId xmlns:a16="http://schemas.microsoft.com/office/drawing/2014/main" id="{16F4DFE6-4119-779F-8FA5-D25048492E99}"/>
              </a:ext>
            </a:extLst>
          </p:cNvPr>
          <p:cNvPicPr>
            <a:picLocks noChangeAspect="1"/>
          </p:cNvPicPr>
          <p:nvPr/>
        </p:nvPicPr>
        <p:blipFill>
          <a:blip r:embed="rId117">
            <a:extLst>
              <a:ext uri="{96DAC541-7B7A-43D3-8B79-37D633B846F1}">
                <asvg:svgBlip xmlns:asvg="http://schemas.microsoft.com/office/drawing/2016/SVG/main" r:embed="rId118"/>
              </a:ext>
            </a:extLst>
          </a:blip>
          <a:stretch>
            <a:fillRect/>
          </a:stretch>
        </p:blipFill>
        <p:spPr>
          <a:xfrm>
            <a:off x="14944497" y="10519410"/>
            <a:ext cx="482660" cy="500069"/>
          </a:xfrm>
          <a:prstGeom prst="rect">
            <a:avLst/>
          </a:prstGeom>
        </p:spPr>
      </p:pic>
      <p:pic>
        <p:nvPicPr>
          <p:cNvPr id="114" name="Image 59" descr=" ">
            <a:extLst>
              <a:ext uri="{FF2B5EF4-FFF2-40B4-BE49-F238E27FC236}">
                <a16:creationId xmlns:a16="http://schemas.microsoft.com/office/drawing/2014/main" id="{81C757C3-E284-EB7A-9765-5A319973773E}"/>
              </a:ext>
            </a:extLst>
          </p:cNvPr>
          <p:cNvPicPr>
            <a:picLocks noChangeAspect="1"/>
          </p:cNvPicPr>
          <p:nvPr/>
        </p:nvPicPr>
        <p:blipFill>
          <a:blip r:embed="rId119">
            <a:extLst>
              <a:ext uri="{96DAC541-7B7A-43D3-8B79-37D633B846F1}">
                <asvg:svgBlip xmlns:asvg="http://schemas.microsoft.com/office/drawing/2016/SVG/main" r:embed="rId120"/>
              </a:ext>
            </a:extLst>
          </a:blip>
          <a:stretch>
            <a:fillRect/>
          </a:stretch>
        </p:blipFill>
        <p:spPr>
          <a:xfrm>
            <a:off x="16884559" y="10570210"/>
            <a:ext cx="476310" cy="381118"/>
          </a:xfrm>
          <a:prstGeom prst="rect">
            <a:avLst/>
          </a:prstGeom>
        </p:spPr>
      </p:pic>
      <p:pic>
        <p:nvPicPr>
          <p:cNvPr id="115" name="Image 60" descr=" ">
            <a:extLst>
              <a:ext uri="{FF2B5EF4-FFF2-40B4-BE49-F238E27FC236}">
                <a16:creationId xmlns:a16="http://schemas.microsoft.com/office/drawing/2014/main" id="{47C289E1-AB48-116B-CB35-1B8A0C09082C}"/>
              </a:ext>
            </a:extLst>
          </p:cNvPr>
          <p:cNvPicPr>
            <a:picLocks noChangeAspect="1"/>
          </p:cNvPicPr>
          <p:nvPr/>
        </p:nvPicPr>
        <p:blipFill>
          <a:blip r:embed="rId121">
            <a:extLst>
              <a:ext uri="{96DAC541-7B7A-43D3-8B79-37D633B846F1}">
                <asvg:svgBlip xmlns:asvg="http://schemas.microsoft.com/office/drawing/2016/SVG/main" r:embed="rId122"/>
              </a:ext>
            </a:extLst>
          </a:blip>
          <a:stretch>
            <a:fillRect/>
          </a:stretch>
        </p:blipFill>
        <p:spPr>
          <a:xfrm>
            <a:off x="18849156" y="10544810"/>
            <a:ext cx="457257" cy="428625"/>
          </a:xfrm>
          <a:prstGeom prst="rect">
            <a:avLst/>
          </a:prstGeom>
        </p:spPr>
      </p:pic>
      <p:pic>
        <p:nvPicPr>
          <p:cNvPr id="116" name="Image 61" descr=" ">
            <a:extLst>
              <a:ext uri="{FF2B5EF4-FFF2-40B4-BE49-F238E27FC236}">
                <a16:creationId xmlns:a16="http://schemas.microsoft.com/office/drawing/2014/main" id="{C7856D0C-15F1-654C-46B7-3B17955B8229}"/>
              </a:ext>
            </a:extLst>
          </p:cNvPr>
          <p:cNvPicPr>
            <a:picLocks noChangeAspect="1"/>
          </p:cNvPicPr>
          <p:nvPr/>
        </p:nvPicPr>
        <p:blipFill>
          <a:blip r:embed="rId123">
            <a:extLst>
              <a:ext uri="{96DAC541-7B7A-43D3-8B79-37D633B846F1}">
                <asvg:svgBlip xmlns:asvg="http://schemas.microsoft.com/office/drawing/2016/SVG/main" r:embed="rId124"/>
              </a:ext>
            </a:extLst>
          </a:blip>
          <a:stretch>
            <a:fillRect/>
          </a:stretch>
        </p:blipFill>
        <p:spPr>
          <a:xfrm>
            <a:off x="20790929" y="10506710"/>
            <a:ext cx="462554" cy="508000"/>
          </a:xfrm>
          <a:prstGeom prst="rect">
            <a:avLst/>
          </a:prstGeom>
        </p:spPr>
      </p:pic>
      <p:pic>
        <p:nvPicPr>
          <p:cNvPr id="117" name="Image 62" descr=" ">
            <a:extLst>
              <a:ext uri="{FF2B5EF4-FFF2-40B4-BE49-F238E27FC236}">
                <a16:creationId xmlns:a16="http://schemas.microsoft.com/office/drawing/2014/main" id="{1B7BBBDD-33C2-2F76-13AA-99F5C607AA5C}"/>
              </a:ext>
            </a:extLst>
          </p:cNvPr>
          <p:cNvPicPr>
            <a:picLocks noChangeAspect="1"/>
          </p:cNvPicPr>
          <p:nvPr/>
        </p:nvPicPr>
        <p:blipFill>
          <a:blip r:embed="rId125">
            <a:extLst>
              <a:ext uri="{96DAC541-7B7A-43D3-8B79-37D633B846F1}">
                <asvg:svgBlip xmlns:asvg="http://schemas.microsoft.com/office/drawing/2016/SVG/main" r:embed="rId126"/>
              </a:ext>
            </a:extLst>
          </a:blip>
          <a:stretch>
            <a:fillRect/>
          </a:stretch>
        </p:blipFill>
        <p:spPr>
          <a:xfrm>
            <a:off x="5057880" y="12018010"/>
            <a:ext cx="502767" cy="317506"/>
          </a:xfrm>
          <a:prstGeom prst="rect">
            <a:avLst/>
          </a:prstGeom>
        </p:spPr>
      </p:pic>
      <p:pic>
        <p:nvPicPr>
          <p:cNvPr id="118" name="Image 63" descr=" ">
            <a:extLst>
              <a:ext uri="{FF2B5EF4-FFF2-40B4-BE49-F238E27FC236}">
                <a16:creationId xmlns:a16="http://schemas.microsoft.com/office/drawing/2014/main" id="{D5FF8316-128C-0684-A0B3-60676293BDEE}"/>
              </a:ext>
            </a:extLst>
          </p:cNvPr>
          <p:cNvPicPr>
            <a:picLocks noChangeAspect="1"/>
          </p:cNvPicPr>
          <p:nvPr/>
        </p:nvPicPr>
        <p:blipFill>
          <a:blip r:embed="rId127">
            <a:extLst>
              <a:ext uri="{96DAC541-7B7A-43D3-8B79-37D633B846F1}">
                <asvg:svgBlip xmlns:asvg="http://schemas.microsoft.com/office/drawing/2016/SVG/main" r:embed="rId128"/>
              </a:ext>
            </a:extLst>
          </a:blip>
          <a:stretch>
            <a:fillRect/>
          </a:stretch>
        </p:blipFill>
        <p:spPr>
          <a:xfrm>
            <a:off x="7163695" y="11916410"/>
            <a:ext cx="317540" cy="529165"/>
          </a:xfrm>
          <a:prstGeom prst="rect">
            <a:avLst/>
          </a:prstGeom>
        </p:spPr>
      </p:pic>
      <p:pic>
        <p:nvPicPr>
          <p:cNvPr id="119" name="Image 64" descr=" ">
            <a:extLst>
              <a:ext uri="{FF2B5EF4-FFF2-40B4-BE49-F238E27FC236}">
                <a16:creationId xmlns:a16="http://schemas.microsoft.com/office/drawing/2014/main" id="{6FD9D908-F2AA-5795-A696-EF5BFC1E1BC7}"/>
              </a:ext>
            </a:extLst>
          </p:cNvPr>
          <p:cNvPicPr>
            <a:picLocks noChangeAspect="1"/>
          </p:cNvPicPr>
          <p:nvPr/>
        </p:nvPicPr>
        <p:blipFill>
          <a:blip r:embed="rId129">
            <a:extLst>
              <a:ext uri="{96DAC541-7B7A-43D3-8B79-37D633B846F1}">
                <asvg:svgBlip xmlns:asvg="http://schemas.microsoft.com/office/drawing/2016/SVG/main" r:embed="rId130"/>
              </a:ext>
            </a:extLst>
          </a:blip>
          <a:stretch>
            <a:fillRect/>
          </a:stretch>
        </p:blipFill>
        <p:spPr>
          <a:xfrm>
            <a:off x="9002269" y="11954510"/>
            <a:ext cx="529237" cy="449914"/>
          </a:xfrm>
          <a:prstGeom prst="rect">
            <a:avLst/>
          </a:prstGeom>
        </p:spPr>
      </p:pic>
      <p:pic>
        <p:nvPicPr>
          <p:cNvPr id="120" name="Image 65" descr=" ">
            <a:extLst>
              <a:ext uri="{FF2B5EF4-FFF2-40B4-BE49-F238E27FC236}">
                <a16:creationId xmlns:a16="http://schemas.microsoft.com/office/drawing/2014/main" id="{D7E69879-432A-3B75-E0BF-4318D1D9C2B0}"/>
              </a:ext>
            </a:extLst>
          </p:cNvPr>
          <p:cNvPicPr>
            <a:picLocks noChangeAspect="1"/>
          </p:cNvPicPr>
          <p:nvPr/>
        </p:nvPicPr>
        <p:blipFill>
          <a:blip r:embed="rId131">
            <a:extLst>
              <a:ext uri="{96DAC541-7B7A-43D3-8B79-37D633B846F1}">
                <asvg:svgBlip xmlns:asvg="http://schemas.microsoft.com/office/drawing/2016/SVG/main" r:embed="rId132"/>
              </a:ext>
            </a:extLst>
          </a:blip>
          <a:stretch>
            <a:fillRect/>
          </a:stretch>
        </p:blipFill>
        <p:spPr>
          <a:xfrm>
            <a:off x="3126947" y="12005310"/>
            <a:ext cx="457257" cy="355600"/>
          </a:xfrm>
          <a:prstGeom prst="rect">
            <a:avLst/>
          </a:prstGeom>
        </p:spPr>
      </p:pic>
      <p:pic>
        <p:nvPicPr>
          <p:cNvPr id="121" name="Image 66" descr=" ">
            <a:extLst>
              <a:ext uri="{FF2B5EF4-FFF2-40B4-BE49-F238E27FC236}">
                <a16:creationId xmlns:a16="http://schemas.microsoft.com/office/drawing/2014/main" id="{A358E6DC-4C46-9FE2-C628-DB73AEE2C2E4}"/>
              </a:ext>
            </a:extLst>
          </p:cNvPr>
          <p:cNvPicPr>
            <a:picLocks noChangeAspect="1"/>
          </p:cNvPicPr>
          <p:nvPr/>
        </p:nvPicPr>
        <p:blipFill>
          <a:blip r:embed="rId133">
            <a:extLst>
              <a:ext uri="{96DAC541-7B7A-43D3-8B79-37D633B846F1}">
                <asvg:svgBlip xmlns:asvg="http://schemas.microsoft.com/office/drawing/2016/SVG/main" r:embed="rId134"/>
              </a:ext>
            </a:extLst>
          </a:blip>
          <a:stretch>
            <a:fillRect/>
          </a:stretch>
        </p:blipFill>
        <p:spPr>
          <a:xfrm>
            <a:off x="20812630" y="11954510"/>
            <a:ext cx="419152" cy="444500"/>
          </a:xfrm>
          <a:prstGeom prst="rect">
            <a:avLst/>
          </a:prstGeom>
        </p:spPr>
      </p:pic>
      <p:pic>
        <p:nvPicPr>
          <p:cNvPr id="122" name="Image 67" descr=" ">
            <a:extLst>
              <a:ext uri="{FF2B5EF4-FFF2-40B4-BE49-F238E27FC236}">
                <a16:creationId xmlns:a16="http://schemas.microsoft.com/office/drawing/2014/main" id="{15BBD5BE-8CC9-7F4A-E83C-413FE7DC38B6}"/>
              </a:ext>
            </a:extLst>
          </p:cNvPr>
          <p:cNvPicPr>
            <a:picLocks noChangeAspect="1"/>
          </p:cNvPicPr>
          <p:nvPr/>
        </p:nvPicPr>
        <p:blipFill>
          <a:blip r:embed="rId135">
            <a:extLst>
              <a:ext uri="{96DAC541-7B7A-43D3-8B79-37D633B846F1}">
                <asvg:svgBlip xmlns:asvg="http://schemas.microsoft.com/office/drawing/2016/SVG/main" r:embed="rId136"/>
              </a:ext>
            </a:extLst>
          </a:blip>
          <a:stretch>
            <a:fillRect/>
          </a:stretch>
        </p:blipFill>
        <p:spPr>
          <a:xfrm>
            <a:off x="14931796" y="11916410"/>
            <a:ext cx="508063" cy="533400"/>
          </a:xfrm>
          <a:prstGeom prst="rect">
            <a:avLst/>
          </a:prstGeom>
        </p:spPr>
      </p:pic>
      <p:pic>
        <p:nvPicPr>
          <p:cNvPr id="123" name="Image 68" descr=" ">
            <a:extLst>
              <a:ext uri="{FF2B5EF4-FFF2-40B4-BE49-F238E27FC236}">
                <a16:creationId xmlns:a16="http://schemas.microsoft.com/office/drawing/2014/main" id="{6CB094FD-E975-DEC1-B84A-139D76671EFB}"/>
              </a:ext>
            </a:extLst>
          </p:cNvPr>
          <p:cNvPicPr>
            <a:picLocks noChangeAspect="1"/>
          </p:cNvPicPr>
          <p:nvPr/>
        </p:nvPicPr>
        <p:blipFill>
          <a:blip r:embed="rId137">
            <a:extLst>
              <a:ext uri="{96DAC541-7B7A-43D3-8B79-37D633B846F1}">
                <asvg:svgBlip xmlns:asvg="http://schemas.microsoft.com/office/drawing/2016/SVG/main" r:embed="rId138"/>
              </a:ext>
            </a:extLst>
          </a:blip>
          <a:stretch>
            <a:fillRect/>
          </a:stretch>
        </p:blipFill>
        <p:spPr>
          <a:xfrm>
            <a:off x="12931295" y="11903710"/>
            <a:ext cx="520765" cy="546100"/>
          </a:xfrm>
          <a:prstGeom prst="rect">
            <a:avLst/>
          </a:prstGeom>
        </p:spPr>
      </p:pic>
      <p:pic>
        <p:nvPicPr>
          <p:cNvPr id="124" name="Image 69" descr=" ">
            <a:extLst>
              <a:ext uri="{FF2B5EF4-FFF2-40B4-BE49-F238E27FC236}">
                <a16:creationId xmlns:a16="http://schemas.microsoft.com/office/drawing/2014/main" id="{945D19FD-5C06-9A90-42D1-A2782C9D1BEC}"/>
              </a:ext>
            </a:extLst>
          </p:cNvPr>
          <p:cNvPicPr>
            <a:picLocks noChangeAspect="1"/>
          </p:cNvPicPr>
          <p:nvPr/>
        </p:nvPicPr>
        <p:blipFill>
          <a:blip r:embed="rId139">
            <a:extLst>
              <a:ext uri="{96DAC541-7B7A-43D3-8B79-37D633B846F1}">
                <asvg:svgBlip xmlns:asvg="http://schemas.microsoft.com/office/drawing/2016/SVG/main" r:embed="rId140"/>
              </a:ext>
            </a:extLst>
          </a:blip>
          <a:stretch>
            <a:fillRect/>
          </a:stretch>
        </p:blipFill>
        <p:spPr>
          <a:xfrm>
            <a:off x="10987848" y="11903710"/>
            <a:ext cx="508063" cy="546100"/>
          </a:xfrm>
          <a:prstGeom prst="rect">
            <a:avLst/>
          </a:prstGeom>
        </p:spPr>
      </p:pic>
      <p:pic>
        <p:nvPicPr>
          <p:cNvPr id="125" name="Image 70" descr=" ">
            <a:extLst>
              <a:ext uri="{FF2B5EF4-FFF2-40B4-BE49-F238E27FC236}">
                <a16:creationId xmlns:a16="http://schemas.microsoft.com/office/drawing/2014/main" id="{9CC6AE54-B97B-596C-C281-18C4F5284CC4}"/>
              </a:ext>
            </a:extLst>
          </p:cNvPr>
          <p:cNvPicPr>
            <a:picLocks noChangeAspect="1"/>
          </p:cNvPicPr>
          <p:nvPr/>
        </p:nvPicPr>
        <p:blipFill>
          <a:blip r:embed="rId141">
            <a:extLst>
              <a:ext uri="{96DAC541-7B7A-43D3-8B79-37D633B846F1}">
                <asvg:svgBlip xmlns:asvg="http://schemas.microsoft.com/office/drawing/2016/SVG/main" r:embed="rId142"/>
              </a:ext>
            </a:extLst>
          </a:blip>
          <a:stretch>
            <a:fillRect/>
          </a:stretch>
        </p:blipFill>
        <p:spPr>
          <a:xfrm>
            <a:off x="18849156" y="11954510"/>
            <a:ext cx="457257" cy="457200"/>
          </a:xfrm>
          <a:prstGeom prst="rect">
            <a:avLst/>
          </a:prstGeom>
        </p:spPr>
      </p:pic>
      <p:pic>
        <p:nvPicPr>
          <p:cNvPr id="126" name="Image 71" descr=" ">
            <a:extLst>
              <a:ext uri="{FF2B5EF4-FFF2-40B4-BE49-F238E27FC236}">
                <a16:creationId xmlns:a16="http://schemas.microsoft.com/office/drawing/2014/main" id="{84724CE2-F6FB-55CE-03FD-FCAE7104D116}"/>
              </a:ext>
            </a:extLst>
          </p:cNvPr>
          <p:cNvPicPr>
            <a:picLocks noChangeAspect="1"/>
          </p:cNvPicPr>
          <p:nvPr/>
        </p:nvPicPr>
        <p:blipFill>
          <a:blip r:embed="rId143">
            <a:extLst>
              <a:ext uri="{96DAC541-7B7A-43D3-8B79-37D633B846F1}">
                <asvg:svgBlip xmlns:asvg="http://schemas.microsoft.com/office/drawing/2016/SVG/main" r:embed="rId144"/>
              </a:ext>
            </a:extLst>
          </a:blip>
          <a:stretch>
            <a:fillRect/>
          </a:stretch>
        </p:blipFill>
        <p:spPr>
          <a:xfrm>
            <a:off x="16900436" y="11954510"/>
            <a:ext cx="444556" cy="457200"/>
          </a:xfrm>
          <a:prstGeom prst="rect">
            <a:avLst/>
          </a:prstGeom>
        </p:spPr>
      </p:pic>
      <p:sp>
        <p:nvSpPr>
          <p:cNvPr id="127" name="Text Placeholder 3">
            <a:extLst>
              <a:ext uri="{FF2B5EF4-FFF2-40B4-BE49-F238E27FC236}">
                <a16:creationId xmlns:a16="http://schemas.microsoft.com/office/drawing/2014/main" id="{780BBCD6-FDFB-831E-05E6-A161D866FE18}"/>
              </a:ext>
            </a:extLst>
          </p:cNvPr>
          <p:cNvSpPr txBox="1">
            <a:spLocks/>
          </p:cNvSpPr>
          <p:nvPr/>
        </p:nvSpPr>
        <p:spPr>
          <a:xfrm>
            <a:off x="19020996" y="2518572"/>
            <a:ext cx="2407116" cy="42088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400" kern="0" spc="-48">
                <a:solidFill>
                  <a:schemeClr val="bg2"/>
                </a:solidFill>
                <a:latin typeface="Aptos" panose="020B0004020202020204" pitchFamily="34" charset="0"/>
                <a:hlinkClick r:id="rId145">
                  <a:extLst>
                    <a:ext uri="{A12FA001-AC4F-418D-AE19-62706E023703}">
                      <ahyp:hlinkClr xmlns:ahyp="http://schemas.microsoft.com/office/drawing/2018/hyperlinkcolor" val="tx"/>
                    </a:ext>
                  </a:extLst>
                </a:hlinkClick>
              </a:rPr>
              <a:t>Get more icons</a:t>
            </a:r>
            <a:endParaRPr lang="en-US">
              <a:solidFill>
                <a:schemeClr val="bg2"/>
              </a:solidFill>
              <a:latin typeface="Aptos" panose="020B0004020202020204" pitchFamily="34" charset="0"/>
            </a:endParaRPr>
          </a:p>
        </p:txBody>
      </p:sp>
    </p:spTree>
    <p:extLst>
      <p:ext uri="{BB962C8B-B14F-4D97-AF65-F5344CB8AC3E}">
        <p14:creationId xmlns:p14="http://schemas.microsoft.com/office/powerpoint/2010/main" val="30382342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E1A3B-6E21-4875-99E7-2729B54DF061}"/>
            </a:ext>
          </a:extLst>
        </p:cNvPr>
        <p:cNvGrpSpPr/>
        <p:nvPr/>
      </p:nvGrpSpPr>
      <p:grpSpPr>
        <a:xfrm>
          <a:off x="0" y="0"/>
          <a:ext cx="0" cy="0"/>
          <a:chOff x="0" y="0"/>
          <a:chExt cx="0" cy="0"/>
        </a:xfrm>
      </p:grpSpPr>
      <p:sp>
        <p:nvSpPr>
          <p:cNvPr id="57" name="Text Placeholder 1">
            <a:extLst>
              <a:ext uri="{FF2B5EF4-FFF2-40B4-BE49-F238E27FC236}">
                <a16:creationId xmlns:a16="http://schemas.microsoft.com/office/drawing/2014/main" id="{D94B9E0A-707D-E282-DC61-BE10E5A5E851}"/>
              </a:ext>
            </a:extLst>
          </p:cNvPr>
          <p:cNvSpPr txBox="1">
            <a:spLocks/>
          </p:cNvSpPr>
          <p:nvPr/>
        </p:nvSpPr>
        <p:spPr>
          <a:xfrm>
            <a:off x="1060014" y="987212"/>
            <a:ext cx="9721868" cy="96626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000" b="1" kern="0" spc="-120">
                <a:solidFill>
                  <a:schemeClr val="bg1"/>
                </a:solidFill>
                <a:latin typeface="Poppins" pitchFamily="2" charset="77"/>
              </a:rPr>
              <a:t>Your icon library</a:t>
            </a:r>
          </a:p>
        </p:txBody>
      </p:sp>
      <p:sp>
        <p:nvSpPr>
          <p:cNvPr id="59" name="Text Placeholder 3">
            <a:extLst>
              <a:ext uri="{FF2B5EF4-FFF2-40B4-BE49-F238E27FC236}">
                <a16:creationId xmlns:a16="http://schemas.microsoft.com/office/drawing/2014/main" id="{4914C479-320D-6099-10B1-80BCBE2D6C2B}"/>
              </a:ext>
            </a:extLst>
          </p:cNvPr>
          <p:cNvSpPr txBox="1">
            <a:spLocks/>
          </p:cNvSpPr>
          <p:nvPr/>
        </p:nvSpPr>
        <p:spPr>
          <a:xfrm>
            <a:off x="1049879" y="2149355"/>
            <a:ext cx="8877892" cy="365763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kern="0" spc="-48">
                <a:solidFill>
                  <a:schemeClr val="bg2"/>
                </a:solidFill>
                <a:latin typeface="Aptos" panose="020B0004020202020204" pitchFamily="34" charset="0"/>
              </a:rPr>
              <a:t>You can recolor these icons to match your theme.</a:t>
            </a:r>
            <a:br>
              <a:rPr lang="en-US" sz="2400" kern="0" spc="-48">
                <a:solidFill>
                  <a:schemeClr val="bg2"/>
                </a:solidFill>
                <a:latin typeface="Aptos" panose="020B0004020202020204" pitchFamily="34" charset="0"/>
              </a:rPr>
            </a:br>
            <a:r>
              <a:rPr lang="en-US" sz="2400" kern="0" spc="-48">
                <a:solidFill>
                  <a:schemeClr val="bg2"/>
                </a:solidFill>
                <a:latin typeface="Aptos" panose="020B0004020202020204" pitchFamily="34" charset="0"/>
              </a:rPr>
              <a:t>Avoid using the icons too large.</a:t>
            </a:r>
          </a:p>
          <a:p>
            <a:pPr marL="0" indent="0">
              <a:buNone/>
            </a:pPr>
            <a:endParaRPr lang="en-US">
              <a:solidFill>
                <a:schemeClr val="accent3">
                  <a:lumMod val="75000"/>
                </a:schemeClr>
              </a:solidFill>
              <a:latin typeface="Aptos" panose="020B0004020202020204" pitchFamily="34" charset="0"/>
            </a:endParaRPr>
          </a:p>
        </p:txBody>
      </p:sp>
      <p:pic>
        <p:nvPicPr>
          <p:cNvPr id="2" name="Image 0" descr=" ">
            <a:extLst>
              <a:ext uri="{FF2B5EF4-FFF2-40B4-BE49-F238E27FC236}">
                <a16:creationId xmlns:a16="http://schemas.microsoft.com/office/drawing/2014/main" id="{CEA9E4BA-77FB-94ED-83D5-3D94EE5702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8511" y="11897360"/>
            <a:ext cx="572105" cy="474607"/>
          </a:xfrm>
          <a:prstGeom prst="rect">
            <a:avLst/>
          </a:prstGeom>
        </p:spPr>
      </p:pic>
      <p:pic>
        <p:nvPicPr>
          <p:cNvPr id="3" name="Image 1" descr=" ">
            <a:extLst>
              <a:ext uri="{FF2B5EF4-FFF2-40B4-BE49-F238E27FC236}">
                <a16:creationId xmlns:a16="http://schemas.microsoft.com/office/drawing/2014/main" id="{371A3688-0CFF-FD58-F5E8-52C6AA8CD6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09817" y="11884660"/>
            <a:ext cx="455694" cy="499002"/>
          </a:xfrm>
          <a:prstGeom prst="rect">
            <a:avLst/>
          </a:prstGeom>
        </p:spPr>
      </p:pic>
      <p:pic>
        <p:nvPicPr>
          <p:cNvPr id="4" name="Image 2" descr=" ">
            <a:extLst>
              <a:ext uri="{FF2B5EF4-FFF2-40B4-BE49-F238E27FC236}">
                <a16:creationId xmlns:a16="http://schemas.microsoft.com/office/drawing/2014/main" id="{C5297337-3B83-4D43-8ABE-9F5D079892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8881" y="11960860"/>
            <a:ext cx="346763" cy="346708"/>
          </a:xfrm>
          <a:prstGeom prst="rect">
            <a:avLst/>
          </a:prstGeom>
        </p:spPr>
      </p:pic>
      <p:pic>
        <p:nvPicPr>
          <p:cNvPr id="5" name="Image 3" descr=" ">
            <a:extLst>
              <a:ext uri="{FF2B5EF4-FFF2-40B4-BE49-F238E27FC236}">
                <a16:creationId xmlns:a16="http://schemas.microsoft.com/office/drawing/2014/main" id="{E896BE37-5056-C039-C345-54FF838161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9277" y="11897360"/>
            <a:ext cx="273605" cy="486835"/>
          </a:xfrm>
          <a:prstGeom prst="rect">
            <a:avLst/>
          </a:prstGeom>
        </p:spPr>
      </p:pic>
      <p:pic>
        <p:nvPicPr>
          <p:cNvPr id="6" name="Image 4" descr=" ">
            <a:extLst>
              <a:ext uri="{FF2B5EF4-FFF2-40B4-BE49-F238E27FC236}">
                <a16:creationId xmlns:a16="http://schemas.microsoft.com/office/drawing/2014/main" id="{93854E90-81B6-5DCD-2928-82AA27AB554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58898" y="11998960"/>
            <a:ext cx="486902" cy="267760"/>
          </a:xfrm>
          <a:prstGeom prst="rect">
            <a:avLst/>
          </a:prstGeom>
        </p:spPr>
      </p:pic>
      <p:pic>
        <p:nvPicPr>
          <p:cNvPr id="7" name="Image 5" descr=" ">
            <a:extLst>
              <a:ext uri="{FF2B5EF4-FFF2-40B4-BE49-F238E27FC236}">
                <a16:creationId xmlns:a16="http://schemas.microsoft.com/office/drawing/2014/main" id="{CD13C711-53EE-B1C8-B815-B4EE72CBF16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930658" y="11998960"/>
            <a:ext cx="497471" cy="267760"/>
          </a:xfrm>
          <a:prstGeom prst="rect">
            <a:avLst/>
          </a:prstGeom>
        </p:spPr>
      </p:pic>
      <p:pic>
        <p:nvPicPr>
          <p:cNvPr id="8" name="Image 6" descr=" ">
            <a:extLst>
              <a:ext uri="{FF2B5EF4-FFF2-40B4-BE49-F238E27FC236}">
                <a16:creationId xmlns:a16="http://schemas.microsoft.com/office/drawing/2014/main" id="{EBF623E0-A0BF-F8D1-3D14-DC06742AC57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026842" y="11897360"/>
            <a:ext cx="267800" cy="486835"/>
          </a:xfrm>
          <a:prstGeom prst="rect">
            <a:avLst/>
          </a:prstGeom>
        </p:spPr>
      </p:pic>
      <p:pic>
        <p:nvPicPr>
          <p:cNvPr id="9" name="Image 7" descr=" ">
            <a:extLst>
              <a:ext uri="{FF2B5EF4-FFF2-40B4-BE49-F238E27FC236}">
                <a16:creationId xmlns:a16="http://schemas.microsoft.com/office/drawing/2014/main" id="{89004525-BA51-E83F-4A98-3C919BC39EB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947858" y="11960860"/>
            <a:ext cx="337857" cy="346708"/>
          </a:xfrm>
          <a:prstGeom prst="rect">
            <a:avLst/>
          </a:prstGeom>
        </p:spPr>
      </p:pic>
      <p:pic>
        <p:nvPicPr>
          <p:cNvPr id="10" name="Image 8" descr=" ">
            <a:extLst>
              <a:ext uri="{FF2B5EF4-FFF2-40B4-BE49-F238E27FC236}">
                <a16:creationId xmlns:a16="http://schemas.microsoft.com/office/drawing/2014/main" id="{41B7101E-5E37-CD18-FD72-ECD95049465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8811332" y="11897360"/>
            <a:ext cx="519301" cy="483344"/>
          </a:xfrm>
          <a:prstGeom prst="rect">
            <a:avLst/>
          </a:prstGeom>
        </p:spPr>
      </p:pic>
      <p:pic>
        <p:nvPicPr>
          <p:cNvPr id="11" name="Image 9" descr=" ">
            <a:extLst>
              <a:ext uri="{FF2B5EF4-FFF2-40B4-BE49-F238E27FC236}">
                <a16:creationId xmlns:a16="http://schemas.microsoft.com/office/drawing/2014/main" id="{DF20D3A2-FEE8-B324-D11F-D5929EC02C8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101118" y="10500360"/>
            <a:ext cx="486890" cy="447675"/>
          </a:xfrm>
          <a:prstGeom prst="rect">
            <a:avLst/>
          </a:prstGeom>
        </p:spPr>
      </p:pic>
      <p:pic>
        <p:nvPicPr>
          <p:cNvPr id="12" name="Image 10" descr=" ">
            <a:extLst>
              <a:ext uri="{FF2B5EF4-FFF2-40B4-BE49-F238E27FC236}">
                <a16:creationId xmlns:a16="http://schemas.microsoft.com/office/drawing/2014/main" id="{AB723B2C-2DF7-186C-519E-5374380B978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058229" y="10500360"/>
            <a:ext cx="558870" cy="447675"/>
          </a:xfrm>
          <a:prstGeom prst="rect">
            <a:avLst/>
          </a:prstGeom>
        </p:spPr>
      </p:pic>
      <p:pic>
        <p:nvPicPr>
          <p:cNvPr id="13" name="Image 11" descr=" ">
            <a:extLst>
              <a:ext uri="{FF2B5EF4-FFF2-40B4-BE49-F238E27FC236}">
                <a16:creationId xmlns:a16="http://schemas.microsoft.com/office/drawing/2014/main" id="{4B0243C4-22E5-2D94-451A-C8A1618DE2D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034107" y="10474960"/>
            <a:ext cx="476310" cy="497415"/>
          </a:xfrm>
          <a:prstGeom prst="rect">
            <a:avLst/>
          </a:prstGeom>
        </p:spPr>
      </p:pic>
      <p:pic>
        <p:nvPicPr>
          <p:cNvPr id="14" name="Image 12" descr=" ">
            <a:extLst>
              <a:ext uri="{FF2B5EF4-FFF2-40B4-BE49-F238E27FC236}">
                <a16:creationId xmlns:a16="http://schemas.microsoft.com/office/drawing/2014/main" id="{2BD781BC-8F8F-EA91-325B-245E2E63C9A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990152" y="10474960"/>
            <a:ext cx="431854" cy="497415"/>
          </a:xfrm>
          <a:prstGeom prst="rect">
            <a:avLst/>
          </a:prstGeom>
        </p:spPr>
      </p:pic>
      <p:pic>
        <p:nvPicPr>
          <p:cNvPr id="15" name="Image 13" descr=" ">
            <a:extLst>
              <a:ext uri="{FF2B5EF4-FFF2-40B4-BE49-F238E27FC236}">
                <a16:creationId xmlns:a16="http://schemas.microsoft.com/office/drawing/2014/main" id="{4A5EEAF0-2015-B89A-1806-08E8AF42D43B}"/>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958898" y="10474960"/>
            <a:ext cx="486902" cy="497415"/>
          </a:xfrm>
          <a:prstGeom prst="rect">
            <a:avLst/>
          </a:prstGeom>
        </p:spPr>
      </p:pic>
      <p:pic>
        <p:nvPicPr>
          <p:cNvPr id="16" name="Image 14" descr=" ">
            <a:extLst>
              <a:ext uri="{FF2B5EF4-FFF2-40B4-BE49-F238E27FC236}">
                <a16:creationId xmlns:a16="http://schemas.microsoft.com/office/drawing/2014/main" id="{96A3E692-0A19-F0C4-46C8-140B7AFD4ADB}"/>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2963466" y="10474960"/>
            <a:ext cx="431854" cy="497415"/>
          </a:xfrm>
          <a:prstGeom prst="rect">
            <a:avLst/>
          </a:prstGeom>
        </p:spPr>
      </p:pic>
      <p:pic>
        <p:nvPicPr>
          <p:cNvPr id="17" name="Image 15" descr=" ">
            <a:extLst>
              <a:ext uri="{FF2B5EF4-FFF2-40B4-BE49-F238E27FC236}">
                <a16:creationId xmlns:a16="http://schemas.microsoft.com/office/drawing/2014/main" id="{301447A9-2739-4D97-7204-D913DB488B37}"/>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4958311" y="10474960"/>
            <a:ext cx="404863" cy="490587"/>
          </a:xfrm>
          <a:prstGeom prst="rect">
            <a:avLst/>
          </a:prstGeom>
        </p:spPr>
      </p:pic>
      <p:pic>
        <p:nvPicPr>
          <p:cNvPr id="18" name="Image 16" descr=" ">
            <a:extLst>
              <a:ext uri="{FF2B5EF4-FFF2-40B4-BE49-F238E27FC236}">
                <a16:creationId xmlns:a16="http://schemas.microsoft.com/office/drawing/2014/main" id="{9CC4F881-97A6-958A-93AE-E9B938C1C1D8}"/>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6850053" y="10462260"/>
            <a:ext cx="533467" cy="509966"/>
          </a:xfrm>
          <a:prstGeom prst="rect">
            <a:avLst/>
          </a:prstGeom>
        </p:spPr>
      </p:pic>
      <p:pic>
        <p:nvPicPr>
          <p:cNvPr id="19" name="Image 17" descr=" ">
            <a:extLst>
              <a:ext uri="{FF2B5EF4-FFF2-40B4-BE49-F238E27FC236}">
                <a16:creationId xmlns:a16="http://schemas.microsoft.com/office/drawing/2014/main" id="{B31D761B-BA6F-A700-6CFE-F1F9FF16B64E}"/>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8877916" y="10513060"/>
            <a:ext cx="386133" cy="416558"/>
          </a:xfrm>
          <a:prstGeom prst="rect">
            <a:avLst/>
          </a:prstGeom>
        </p:spPr>
      </p:pic>
      <p:pic>
        <p:nvPicPr>
          <p:cNvPr id="20" name="Image 18" descr=" ">
            <a:extLst>
              <a:ext uri="{FF2B5EF4-FFF2-40B4-BE49-F238E27FC236}">
                <a16:creationId xmlns:a16="http://schemas.microsoft.com/office/drawing/2014/main" id="{A26798C6-CC19-B18E-8726-4D74B1584E38}"/>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3101118" y="3680460"/>
            <a:ext cx="486890" cy="497415"/>
          </a:xfrm>
          <a:prstGeom prst="rect">
            <a:avLst/>
          </a:prstGeom>
        </p:spPr>
      </p:pic>
      <p:pic>
        <p:nvPicPr>
          <p:cNvPr id="21" name="Image 19" descr=" ">
            <a:extLst>
              <a:ext uri="{FF2B5EF4-FFF2-40B4-BE49-F238E27FC236}">
                <a16:creationId xmlns:a16="http://schemas.microsoft.com/office/drawing/2014/main" id="{EB3228A1-E4A8-40E3-1AA0-C8A08672F2E4}"/>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2902241" y="7807960"/>
            <a:ext cx="554305" cy="323850"/>
          </a:xfrm>
          <a:prstGeom prst="rect">
            <a:avLst/>
          </a:prstGeom>
        </p:spPr>
      </p:pic>
      <p:pic>
        <p:nvPicPr>
          <p:cNvPr id="22" name="Image 20" descr=" ">
            <a:extLst>
              <a:ext uri="{FF2B5EF4-FFF2-40B4-BE49-F238E27FC236}">
                <a16:creationId xmlns:a16="http://schemas.microsoft.com/office/drawing/2014/main" id="{0E7CF6A8-7282-C68A-A633-E29667EB20E7}"/>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10949508" y="7757160"/>
            <a:ext cx="505682" cy="419100"/>
          </a:xfrm>
          <a:prstGeom prst="rect">
            <a:avLst/>
          </a:prstGeom>
        </p:spPr>
      </p:pic>
      <p:pic>
        <p:nvPicPr>
          <p:cNvPr id="23" name="Image 21" descr=" ">
            <a:extLst>
              <a:ext uri="{FF2B5EF4-FFF2-40B4-BE49-F238E27FC236}">
                <a16:creationId xmlns:a16="http://schemas.microsoft.com/office/drawing/2014/main" id="{C21BC609-8019-8B40-AE93-DFFD58025E01}"/>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12932208" y="9154160"/>
            <a:ext cx="494370" cy="323850"/>
          </a:xfrm>
          <a:prstGeom prst="rect">
            <a:avLst/>
          </a:prstGeom>
        </p:spPr>
      </p:pic>
      <p:pic>
        <p:nvPicPr>
          <p:cNvPr id="24" name="Image 22" descr=" ">
            <a:extLst>
              <a:ext uri="{FF2B5EF4-FFF2-40B4-BE49-F238E27FC236}">
                <a16:creationId xmlns:a16="http://schemas.microsoft.com/office/drawing/2014/main" id="{952D3D83-849F-3C65-30D3-03CDD359A693}"/>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14918221" y="5102860"/>
            <a:ext cx="485042" cy="419100"/>
          </a:xfrm>
          <a:prstGeom prst="rect">
            <a:avLst/>
          </a:prstGeom>
        </p:spPr>
      </p:pic>
      <p:pic>
        <p:nvPicPr>
          <p:cNvPr id="25" name="Image 23" descr=" ">
            <a:extLst>
              <a:ext uri="{FF2B5EF4-FFF2-40B4-BE49-F238E27FC236}">
                <a16:creationId xmlns:a16="http://schemas.microsoft.com/office/drawing/2014/main" id="{5A083373-1226-4886-E982-2143C177EB9D}"/>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6902211" y="6436360"/>
            <a:ext cx="429150" cy="325543"/>
          </a:xfrm>
          <a:prstGeom prst="rect">
            <a:avLst/>
          </a:prstGeom>
        </p:spPr>
      </p:pic>
      <p:pic>
        <p:nvPicPr>
          <p:cNvPr id="26" name="Image 24" descr=" ">
            <a:extLst>
              <a:ext uri="{FF2B5EF4-FFF2-40B4-BE49-F238E27FC236}">
                <a16:creationId xmlns:a16="http://schemas.microsoft.com/office/drawing/2014/main" id="{6CBE9CC2-2EF9-4968-5856-F3290143F133}"/>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4902741" y="6398260"/>
            <a:ext cx="516002" cy="419100"/>
          </a:xfrm>
          <a:prstGeom prst="rect">
            <a:avLst/>
          </a:prstGeom>
        </p:spPr>
      </p:pic>
      <p:pic>
        <p:nvPicPr>
          <p:cNvPr id="27" name="Image 25" descr=" ">
            <a:extLst>
              <a:ext uri="{FF2B5EF4-FFF2-40B4-BE49-F238E27FC236}">
                <a16:creationId xmlns:a16="http://schemas.microsoft.com/office/drawing/2014/main" id="{4AE1B3AC-AD58-875E-EFCD-545F894A8908}"/>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16892933" y="9141460"/>
            <a:ext cx="447706" cy="323993"/>
          </a:xfrm>
          <a:prstGeom prst="rect">
            <a:avLst/>
          </a:prstGeom>
        </p:spPr>
      </p:pic>
      <p:pic>
        <p:nvPicPr>
          <p:cNvPr id="28" name="Image 26" descr=" ">
            <a:extLst>
              <a:ext uri="{FF2B5EF4-FFF2-40B4-BE49-F238E27FC236}">
                <a16:creationId xmlns:a16="http://schemas.microsoft.com/office/drawing/2014/main" id="{8E282A01-D8EA-09BF-C9F2-0A46AE5022A1}"/>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16858785" y="7757160"/>
            <a:ext cx="516002" cy="419100"/>
          </a:xfrm>
          <a:prstGeom prst="rect">
            <a:avLst/>
          </a:prstGeom>
        </p:spPr>
      </p:pic>
      <p:pic>
        <p:nvPicPr>
          <p:cNvPr id="29" name="Image 27" descr=" ">
            <a:extLst>
              <a:ext uri="{FF2B5EF4-FFF2-40B4-BE49-F238E27FC236}">
                <a16:creationId xmlns:a16="http://schemas.microsoft.com/office/drawing/2014/main" id="{DFC91C67-388E-D969-00AF-F75C280EC7EF}"/>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8972861" y="7795260"/>
            <a:ext cx="466436" cy="330634"/>
          </a:xfrm>
          <a:prstGeom prst="rect">
            <a:avLst/>
          </a:prstGeom>
        </p:spPr>
      </p:pic>
      <p:pic>
        <p:nvPicPr>
          <p:cNvPr id="30" name="Image 28" descr=" ">
            <a:extLst>
              <a:ext uri="{FF2B5EF4-FFF2-40B4-BE49-F238E27FC236}">
                <a16:creationId xmlns:a16="http://schemas.microsoft.com/office/drawing/2014/main" id="{284403AA-5DCD-14C2-02F3-8AB125ED8EAA}"/>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8958398" y="6385560"/>
            <a:ext cx="495362" cy="427831"/>
          </a:xfrm>
          <a:prstGeom prst="rect">
            <a:avLst/>
          </a:prstGeom>
        </p:spPr>
      </p:pic>
      <p:pic>
        <p:nvPicPr>
          <p:cNvPr id="31" name="Image 29" descr=" ">
            <a:extLst>
              <a:ext uri="{FF2B5EF4-FFF2-40B4-BE49-F238E27FC236}">
                <a16:creationId xmlns:a16="http://schemas.microsoft.com/office/drawing/2014/main" id="{920FF366-9567-6871-AA80-AD6D0B65CAF1}"/>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3090532" y="9141460"/>
            <a:ext cx="508063" cy="326709"/>
          </a:xfrm>
          <a:prstGeom prst="rect">
            <a:avLst/>
          </a:prstGeom>
        </p:spPr>
      </p:pic>
      <p:pic>
        <p:nvPicPr>
          <p:cNvPr id="32" name="Image 30" descr=" ">
            <a:extLst>
              <a:ext uri="{FF2B5EF4-FFF2-40B4-BE49-F238E27FC236}">
                <a16:creationId xmlns:a16="http://schemas.microsoft.com/office/drawing/2014/main" id="{64331618-E2D9-377D-6FB3-23F9C130DBA3}"/>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3080025" y="7731760"/>
            <a:ext cx="529076" cy="451222"/>
          </a:xfrm>
          <a:prstGeom prst="rect">
            <a:avLst/>
          </a:prstGeom>
        </p:spPr>
      </p:pic>
      <p:pic>
        <p:nvPicPr>
          <p:cNvPr id="33" name="Image 31" descr=" ">
            <a:extLst>
              <a:ext uri="{FF2B5EF4-FFF2-40B4-BE49-F238E27FC236}">
                <a16:creationId xmlns:a16="http://schemas.microsoft.com/office/drawing/2014/main" id="{DB07502D-4FA4-58D7-FAC4-B597E906BDC2}"/>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5120931" y="5090160"/>
            <a:ext cx="433466" cy="444475"/>
          </a:xfrm>
          <a:prstGeom prst="rect">
            <a:avLst/>
          </a:prstGeom>
        </p:spPr>
      </p:pic>
      <p:pic>
        <p:nvPicPr>
          <p:cNvPr id="34" name="Image 32" descr=" ">
            <a:extLst>
              <a:ext uri="{FF2B5EF4-FFF2-40B4-BE49-F238E27FC236}">
                <a16:creationId xmlns:a16="http://schemas.microsoft.com/office/drawing/2014/main" id="{CAD57B5E-BD2B-3AC0-75AB-850110C0AAB8}"/>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16897560" y="5153660"/>
            <a:ext cx="438453" cy="331428"/>
          </a:xfrm>
          <a:prstGeom prst="rect">
            <a:avLst/>
          </a:prstGeom>
        </p:spPr>
      </p:pic>
      <p:pic>
        <p:nvPicPr>
          <p:cNvPr id="35" name="Image 33" descr=" ">
            <a:extLst>
              <a:ext uri="{FF2B5EF4-FFF2-40B4-BE49-F238E27FC236}">
                <a16:creationId xmlns:a16="http://schemas.microsoft.com/office/drawing/2014/main" id="{AD842A95-8D30-04ED-50DB-35EA3DA6AE42}"/>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4902741" y="7744460"/>
            <a:ext cx="516002" cy="427831"/>
          </a:xfrm>
          <a:prstGeom prst="rect">
            <a:avLst/>
          </a:prstGeom>
        </p:spPr>
      </p:pic>
      <p:pic>
        <p:nvPicPr>
          <p:cNvPr id="36" name="Image 34" descr=" ">
            <a:extLst>
              <a:ext uri="{FF2B5EF4-FFF2-40B4-BE49-F238E27FC236}">
                <a16:creationId xmlns:a16="http://schemas.microsoft.com/office/drawing/2014/main" id="{62812DF1-8DEA-BF25-A232-62F670030509}"/>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18833138" y="5153660"/>
            <a:ext cx="475689" cy="330597"/>
          </a:xfrm>
          <a:prstGeom prst="rect">
            <a:avLst/>
          </a:prstGeom>
        </p:spPr>
      </p:pic>
      <p:pic>
        <p:nvPicPr>
          <p:cNvPr id="37" name="Image 35" descr=" ">
            <a:extLst>
              <a:ext uri="{FF2B5EF4-FFF2-40B4-BE49-F238E27FC236}">
                <a16:creationId xmlns:a16="http://schemas.microsoft.com/office/drawing/2014/main" id="{5318D0EE-9D3F-75BC-F099-04F3741214C5}"/>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14902741" y="9090660"/>
            <a:ext cx="516002" cy="427831"/>
          </a:xfrm>
          <a:prstGeom prst="rect">
            <a:avLst/>
          </a:prstGeom>
        </p:spPr>
      </p:pic>
      <p:pic>
        <p:nvPicPr>
          <p:cNvPr id="38" name="Image 36" descr=" ">
            <a:extLst>
              <a:ext uri="{FF2B5EF4-FFF2-40B4-BE49-F238E27FC236}">
                <a16:creationId xmlns:a16="http://schemas.microsoft.com/office/drawing/2014/main" id="{FD273B42-3314-9CBB-7254-392FE53CB1E4}"/>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3101118" y="5064760"/>
            <a:ext cx="486890" cy="508000"/>
          </a:xfrm>
          <a:prstGeom prst="rect">
            <a:avLst/>
          </a:prstGeom>
        </p:spPr>
      </p:pic>
      <p:pic>
        <p:nvPicPr>
          <p:cNvPr id="39" name="Image 37" descr=" ">
            <a:extLst>
              <a:ext uri="{FF2B5EF4-FFF2-40B4-BE49-F238E27FC236}">
                <a16:creationId xmlns:a16="http://schemas.microsoft.com/office/drawing/2014/main" id="{4AE157CC-15C9-03C2-C005-4F507ACA48D2}"/>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3090532" y="6347460"/>
            <a:ext cx="508063" cy="508000"/>
          </a:xfrm>
          <a:prstGeom prst="rect">
            <a:avLst/>
          </a:prstGeom>
        </p:spPr>
      </p:pic>
      <p:pic>
        <p:nvPicPr>
          <p:cNvPr id="40" name="Image 38" descr=" ">
            <a:extLst>
              <a:ext uri="{FF2B5EF4-FFF2-40B4-BE49-F238E27FC236}">
                <a16:creationId xmlns:a16="http://schemas.microsoft.com/office/drawing/2014/main" id="{AA94AC2D-52EF-A981-0A89-ADF70DB983D4}"/>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12935520" y="5077460"/>
            <a:ext cx="487746" cy="487679"/>
          </a:xfrm>
          <a:prstGeom prst="rect">
            <a:avLst/>
          </a:prstGeom>
        </p:spPr>
      </p:pic>
      <p:pic>
        <p:nvPicPr>
          <p:cNvPr id="41" name="Image 39" descr=" ">
            <a:extLst>
              <a:ext uri="{FF2B5EF4-FFF2-40B4-BE49-F238E27FC236}">
                <a16:creationId xmlns:a16="http://schemas.microsoft.com/office/drawing/2014/main" id="{AEE654D6-A60F-1D2A-07BB-BB986A3272DC}"/>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10948640" y="9052560"/>
            <a:ext cx="507418" cy="518158"/>
          </a:xfrm>
          <a:prstGeom prst="rect">
            <a:avLst/>
          </a:prstGeom>
        </p:spPr>
      </p:pic>
      <p:pic>
        <p:nvPicPr>
          <p:cNvPr id="42" name="Image 40" descr=" ">
            <a:extLst>
              <a:ext uri="{FF2B5EF4-FFF2-40B4-BE49-F238E27FC236}">
                <a16:creationId xmlns:a16="http://schemas.microsoft.com/office/drawing/2014/main" id="{22202A8B-F7B2-901C-11D9-889CB7B7313B}"/>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20726418" y="3655060"/>
            <a:ext cx="558870" cy="558800"/>
          </a:xfrm>
          <a:prstGeom prst="rect">
            <a:avLst/>
          </a:prstGeom>
        </p:spPr>
      </p:pic>
      <p:pic>
        <p:nvPicPr>
          <p:cNvPr id="43" name="Image 41" descr=" ">
            <a:extLst>
              <a:ext uri="{FF2B5EF4-FFF2-40B4-BE49-F238E27FC236}">
                <a16:creationId xmlns:a16="http://schemas.microsoft.com/office/drawing/2014/main" id="{21F5137E-DA94-D594-77FE-D1967FD568A5}"/>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5083583" y="7744460"/>
            <a:ext cx="508163" cy="439235"/>
          </a:xfrm>
          <a:prstGeom prst="rect">
            <a:avLst/>
          </a:prstGeom>
        </p:spPr>
      </p:pic>
      <p:pic>
        <p:nvPicPr>
          <p:cNvPr id="44" name="Image 42" descr=" ">
            <a:extLst>
              <a:ext uri="{FF2B5EF4-FFF2-40B4-BE49-F238E27FC236}">
                <a16:creationId xmlns:a16="http://schemas.microsoft.com/office/drawing/2014/main" id="{31E07228-9DF4-6556-BA82-805FCE2B1DF3}"/>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14946403" y="3705860"/>
            <a:ext cx="428679" cy="457200"/>
          </a:xfrm>
          <a:prstGeom prst="rect">
            <a:avLst/>
          </a:prstGeom>
        </p:spPr>
      </p:pic>
      <p:pic>
        <p:nvPicPr>
          <p:cNvPr id="45" name="Image 43" descr=" ">
            <a:extLst>
              <a:ext uri="{FF2B5EF4-FFF2-40B4-BE49-F238E27FC236}">
                <a16:creationId xmlns:a16="http://schemas.microsoft.com/office/drawing/2014/main" id="{D0D497F4-DC93-6D3E-80FC-0EB47EE72733}"/>
              </a:ext>
            </a:extLst>
          </p:cNvPr>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8952110" y="5140960"/>
            <a:ext cx="507939" cy="355718"/>
          </a:xfrm>
          <a:prstGeom prst="rect">
            <a:avLst/>
          </a:prstGeom>
        </p:spPr>
      </p:pic>
      <p:pic>
        <p:nvPicPr>
          <p:cNvPr id="46" name="Image 44" descr=" ">
            <a:extLst>
              <a:ext uri="{FF2B5EF4-FFF2-40B4-BE49-F238E27FC236}">
                <a16:creationId xmlns:a16="http://schemas.microsoft.com/office/drawing/2014/main" id="{CA78B531-6752-3F59-D2B2-62AE0C48AADF}"/>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0956095" y="5153660"/>
            <a:ext cx="492509" cy="321314"/>
          </a:xfrm>
          <a:prstGeom prst="rect">
            <a:avLst/>
          </a:prstGeom>
        </p:spPr>
      </p:pic>
      <p:pic>
        <p:nvPicPr>
          <p:cNvPr id="47" name="Image 45" descr=" ">
            <a:extLst>
              <a:ext uri="{FF2B5EF4-FFF2-40B4-BE49-F238E27FC236}">
                <a16:creationId xmlns:a16="http://schemas.microsoft.com/office/drawing/2014/main" id="{1241EC61-D2B3-D79F-3CA8-62205EB44FCB}"/>
              </a:ext>
            </a:extLst>
          </p:cNvPr>
          <p:cNvPicPr>
            <a:picLocks noChangeAspect="1"/>
          </p:cNvPicPr>
          <p:nvPr/>
        </p:nvPicPr>
        <p:blipFill>
          <a:blip r:embed="rId93">
            <a:extLst>
              <a:ext uri="{96DAC541-7B7A-43D3-8B79-37D633B846F1}">
                <asvg:svgBlip xmlns:asvg="http://schemas.microsoft.com/office/drawing/2016/SVG/main" r:embed="rId94"/>
              </a:ext>
            </a:extLst>
          </a:blip>
          <a:stretch>
            <a:fillRect/>
          </a:stretch>
        </p:blipFill>
        <p:spPr>
          <a:xfrm>
            <a:off x="8957766" y="9090660"/>
            <a:ext cx="496627" cy="438150"/>
          </a:xfrm>
          <a:prstGeom prst="rect">
            <a:avLst/>
          </a:prstGeom>
        </p:spPr>
      </p:pic>
      <p:pic>
        <p:nvPicPr>
          <p:cNvPr id="48" name="Image 46" descr=" ">
            <a:extLst>
              <a:ext uri="{FF2B5EF4-FFF2-40B4-BE49-F238E27FC236}">
                <a16:creationId xmlns:a16="http://schemas.microsoft.com/office/drawing/2014/main" id="{79860F48-7122-718D-AE8D-572BBDBEDEA3}"/>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10943232" y="6385560"/>
            <a:ext cx="518235" cy="438150"/>
          </a:xfrm>
          <a:prstGeom prst="rect">
            <a:avLst/>
          </a:prstGeom>
        </p:spPr>
      </p:pic>
      <p:pic>
        <p:nvPicPr>
          <p:cNvPr id="49" name="Image 47" descr=" ">
            <a:extLst>
              <a:ext uri="{FF2B5EF4-FFF2-40B4-BE49-F238E27FC236}">
                <a16:creationId xmlns:a16="http://schemas.microsoft.com/office/drawing/2014/main" id="{0ECA1B8A-5D04-E210-5782-52BBA2903076}"/>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12925684" y="6385560"/>
            <a:ext cx="507418" cy="438150"/>
          </a:xfrm>
          <a:prstGeom prst="rect">
            <a:avLst/>
          </a:prstGeom>
        </p:spPr>
      </p:pic>
      <p:pic>
        <p:nvPicPr>
          <p:cNvPr id="50" name="Image 48" descr=" ">
            <a:extLst>
              <a:ext uri="{FF2B5EF4-FFF2-40B4-BE49-F238E27FC236}">
                <a16:creationId xmlns:a16="http://schemas.microsoft.com/office/drawing/2014/main" id="{73EE70FF-8DDF-A10D-63B5-F0A5D798998D}"/>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7048397" y="3718560"/>
            <a:ext cx="447731" cy="438150"/>
          </a:xfrm>
          <a:prstGeom prst="rect">
            <a:avLst/>
          </a:prstGeom>
        </p:spPr>
      </p:pic>
      <p:pic>
        <p:nvPicPr>
          <p:cNvPr id="51" name="Image 49" descr=" ">
            <a:extLst>
              <a:ext uri="{FF2B5EF4-FFF2-40B4-BE49-F238E27FC236}">
                <a16:creationId xmlns:a16="http://schemas.microsoft.com/office/drawing/2014/main" id="{F4AEEB76-A999-AA95-D291-0B0B836720F4}"/>
              </a:ext>
            </a:extLst>
          </p:cNvPr>
          <p:cNvPicPr>
            <a:picLocks noChangeAspect="1"/>
          </p:cNvPicPr>
          <p:nvPr/>
        </p:nvPicPr>
        <p:blipFill>
          <a:blip r:embed="rId101">
            <a:extLst>
              <a:ext uri="{96DAC541-7B7A-43D3-8B79-37D633B846F1}">
                <asvg:svgBlip xmlns:asvg="http://schemas.microsoft.com/office/drawing/2016/SVG/main" r:embed="rId102"/>
              </a:ext>
            </a:extLst>
          </a:blip>
          <a:stretch>
            <a:fillRect/>
          </a:stretch>
        </p:blipFill>
        <p:spPr>
          <a:xfrm>
            <a:off x="8957344" y="3693160"/>
            <a:ext cx="497471" cy="486835"/>
          </a:xfrm>
          <a:prstGeom prst="rect">
            <a:avLst/>
          </a:prstGeom>
        </p:spPr>
      </p:pic>
      <p:pic>
        <p:nvPicPr>
          <p:cNvPr id="52" name="Image 50" descr=" ">
            <a:extLst>
              <a:ext uri="{FF2B5EF4-FFF2-40B4-BE49-F238E27FC236}">
                <a16:creationId xmlns:a16="http://schemas.microsoft.com/office/drawing/2014/main" id="{43772692-D7A6-3351-970B-C607DBE4BB1D}"/>
              </a:ext>
            </a:extLst>
          </p:cNvPr>
          <p:cNvPicPr>
            <a:picLocks noChangeAspect="1"/>
          </p:cNvPicPr>
          <p:nvPr/>
        </p:nvPicPr>
        <p:blipFill>
          <a:blip r:embed="rId103">
            <a:extLst>
              <a:ext uri="{96DAC541-7B7A-43D3-8B79-37D633B846F1}">
                <asvg:svgBlip xmlns:asvg="http://schemas.microsoft.com/office/drawing/2016/SVG/main" r:embed="rId104"/>
              </a:ext>
            </a:extLst>
          </a:blip>
          <a:stretch>
            <a:fillRect/>
          </a:stretch>
        </p:blipFill>
        <p:spPr>
          <a:xfrm>
            <a:off x="5101382" y="9090660"/>
            <a:ext cx="472564" cy="438187"/>
          </a:xfrm>
          <a:prstGeom prst="rect">
            <a:avLst/>
          </a:prstGeom>
        </p:spPr>
      </p:pic>
      <p:pic>
        <p:nvPicPr>
          <p:cNvPr id="127" name="Image 51" descr=" ">
            <a:extLst>
              <a:ext uri="{FF2B5EF4-FFF2-40B4-BE49-F238E27FC236}">
                <a16:creationId xmlns:a16="http://schemas.microsoft.com/office/drawing/2014/main" id="{35BAED98-B958-1047-9C61-74E967D1F55F}"/>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10978484" y="3693160"/>
            <a:ext cx="447731" cy="486835"/>
          </a:xfrm>
          <a:prstGeom prst="rect">
            <a:avLst/>
          </a:prstGeom>
        </p:spPr>
      </p:pic>
      <p:pic>
        <p:nvPicPr>
          <p:cNvPr id="128" name="Image 52" descr=" ">
            <a:extLst>
              <a:ext uri="{FF2B5EF4-FFF2-40B4-BE49-F238E27FC236}">
                <a16:creationId xmlns:a16="http://schemas.microsoft.com/office/drawing/2014/main" id="{A34A1021-0446-CDC2-3291-8D891B6A031F}"/>
              </a:ext>
            </a:extLst>
          </p:cNvPr>
          <p:cNvPicPr>
            <a:picLocks noChangeAspect="1"/>
          </p:cNvPicPr>
          <p:nvPr/>
        </p:nvPicPr>
        <p:blipFill>
          <a:blip r:embed="rId107">
            <a:extLst>
              <a:ext uri="{96DAC541-7B7A-43D3-8B79-37D633B846F1}">
                <asvg:svgBlip xmlns:asvg="http://schemas.microsoft.com/office/drawing/2016/SVG/main" r:embed="rId108"/>
              </a:ext>
            </a:extLst>
          </a:blip>
          <a:stretch>
            <a:fillRect/>
          </a:stretch>
        </p:blipFill>
        <p:spPr>
          <a:xfrm>
            <a:off x="12935942" y="3718560"/>
            <a:ext cx="486902" cy="438162"/>
          </a:xfrm>
          <a:prstGeom prst="rect">
            <a:avLst/>
          </a:prstGeom>
        </p:spPr>
      </p:pic>
      <p:pic>
        <p:nvPicPr>
          <p:cNvPr id="129" name="Image 53" descr=" ">
            <a:extLst>
              <a:ext uri="{FF2B5EF4-FFF2-40B4-BE49-F238E27FC236}">
                <a16:creationId xmlns:a16="http://schemas.microsoft.com/office/drawing/2014/main" id="{C17C4DAE-5E85-6042-743D-3967E6748F00}"/>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5094250" y="3693160"/>
            <a:ext cx="486828" cy="486420"/>
          </a:xfrm>
          <a:prstGeom prst="rect">
            <a:avLst/>
          </a:prstGeom>
        </p:spPr>
      </p:pic>
      <p:pic>
        <p:nvPicPr>
          <p:cNvPr id="130" name="Image 54" descr=" ">
            <a:extLst>
              <a:ext uri="{FF2B5EF4-FFF2-40B4-BE49-F238E27FC236}">
                <a16:creationId xmlns:a16="http://schemas.microsoft.com/office/drawing/2014/main" id="{284B108C-DE37-DADA-8671-51584ECAB14C}"/>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7008692" y="7744460"/>
            <a:ext cx="527141" cy="444506"/>
          </a:xfrm>
          <a:prstGeom prst="rect">
            <a:avLst/>
          </a:prstGeom>
        </p:spPr>
      </p:pic>
      <p:pic>
        <p:nvPicPr>
          <p:cNvPr id="131" name="Image 55" descr=" ">
            <a:extLst>
              <a:ext uri="{FF2B5EF4-FFF2-40B4-BE49-F238E27FC236}">
                <a16:creationId xmlns:a16="http://schemas.microsoft.com/office/drawing/2014/main" id="{21DC0899-B24A-7892-CD5B-9548BDC5697B}"/>
              </a:ext>
            </a:extLst>
          </p:cNvPr>
          <p:cNvPicPr>
            <a:picLocks noChangeAspect="1"/>
          </p:cNvPicPr>
          <p:nvPr/>
        </p:nvPicPr>
        <p:blipFill>
          <a:blip r:embed="rId113">
            <a:extLst>
              <a:ext uri="{96DAC541-7B7A-43D3-8B79-37D633B846F1}">
                <asvg:svgBlip xmlns:asvg="http://schemas.microsoft.com/office/drawing/2016/SVG/main" r:embed="rId114"/>
              </a:ext>
            </a:extLst>
          </a:blip>
          <a:stretch>
            <a:fillRect/>
          </a:stretch>
        </p:blipFill>
        <p:spPr>
          <a:xfrm>
            <a:off x="7067945" y="6319145"/>
            <a:ext cx="442472" cy="536315"/>
          </a:xfrm>
          <a:prstGeom prst="rect">
            <a:avLst/>
          </a:prstGeom>
        </p:spPr>
      </p:pic>
      <p:pic>
        <p:nvPicPr>
          <p:cNvPr id="132" name="Image 56" descr=" ">
            <a:extLst>
              <a:ext uri="{FF2B5EF4-FFF2-40B4-BE49-F238E27FC236}">
                <a16:creationId xmlns:a16="http://schemas.microsoft.com/office/drawing/2014/main" id="{9BE05E03-A6B3-E29B-530B-A7A6011F00A2}"/>
              </a:ext>
            </a:extLst>
          </p:cNvPr>
          <p:cNvPicPr>
            <a:picLocks noChangeAspect="1"/>
          </p:cNvPicPr>
          <p:nvPr/>
        </p:nvPicPr>
        <p:blipFill>
          <a:blip r:embed="rId115">
            <a:extLst>
              <a:ext uri="{96DAC541-7B7A-43D3-8B79-37D633B846F1}">
                <asvg:svgBlip xmlns:asvg="http://schemas.microsoft.com/office/drawing/2016/SVG/main" r:embed="rId116"/>
              </a:ext>
            </a:extLst>
          </a:blip>
          <a:stretch>
            <a:fillRect/>
          </a:stretch>
        </p:blipFill>
        <p:spPr>
          <a:xfrm>
            <a:off x="16862730" y="3756660"/>
            <a:ext cx="508113" cy="355600"/>
          </a:xfrm>
          <a:prstGeom prst="rect">
            <a:avLst/>
          </a:prstGeom>
        </p:spPr>
      </p:pic>
      <p:pic>
        <p:nvPicPr>
          <p:cNvPr id="133" name="Image 57" descr=" ">
            <a:extLst>
              <a:ext uri="{FF2B5EF4-FFF2-40B4-BE49-F238E27FC236}">
                <a16:creationId xmlns:a16="http://schemas.microsoft.com/office/drawing/2014/main" id="{56B55029-B157-282D-B366-14B322FBCC06}"/>
              </a:ext>
            </a:extLst>
          </p:cNvPr>
          <p:cNvPicPr>
            <a:picLocks noChangeAspect="1"/>
          </p:cNvPicPr>
          <p:nvPr/>
        </p:nvPicPr>
        <p:blipFill>
          <a:blip r:embed="rId117">
            <a:extLst>
              <a:ext uri="{96DAC541-7B7A-43D3-8B79-37D633B846F1}">
                <asvg:svgBlip xmlns:asvg="http://schemas.microsoft.com/office/drawing/2016/SVG/main" r:embed="rId118"/>
              </a:ext>
            </a:extLst>
          </a:blip>
          <a:stretch>
            <a:fillRect/>
          </a:stretch>
        </p:blipFill>
        <p:spPr>
          <a:xfrm>
            <a:off x="20762402" y="10462260"/>
            <a:ext cx="486902" cy="508000"/>
          </a:xfrm>
          <a:prstGeom prst="rect">
            <a:avLst/>
          </a:prstGeom>
        </p:spPr>
      </p:pic>
      <p:pic>
        <p:nvPicPr>
          <p:cNvPr id="134" name="Image 58" descr=" ">
            <a:extLst>
              <a:ext uri="{FF2B5EF4-FFF2-40B4-BE49-F238E27FC236}">
                <a16:creationId xmlns:a16="http://schemas.microsoft.com/office/drawing/2014/main" id="{B6285568-70DE-0EF1-A6F3-EE70829096DC}"/>
              </a:ext>
            </a:extLst>
          </p:cNvPr>
          <p:cNvPicPr>
            <a:picLocks noChangeAspect="1"/>
          </p:cNvPicPr>
          <p:nvPr/>
        </p:nvPicPr>
        <p:blipFill>
          <a:blip r:embed="rId119">
            <a:extLst>
              <a:ext uri="{96DAC541-7B7A-43D3-8B79-37D633B846F1}">
                <asvg:svgBlip xmlns:asvg="http://schemas.microsoft.com/office/drawing/2016/SVG/main" r:embed="rId120"/>
              </a:ext>
            </a:extLst>
          </a:blip>
          <a:stretch>
            <a:fillRect/>
          </a:stretch>
        </p:blipFill>
        <p:spPr>
          <a:xfrm>
            <a:off x="20751822" y="11884660"/>
            <a:ext cx="508063" cy="508000"/>
          </a:xfrm>
          <a:prstGeom prst="rect">
            <a:avLst/>
          </a:prstGeom>
        </p:spPr>
      </p:pic>
      <p:pic>
        <p:nvPicPr>
          <p:cNvPr id="135" name="Image 59" descr=" ">
            <a:extLst>
              <a:ext uri="{FF2B5EF4-FFF2-40B4-BE49-F238E27FC236}">
                <a16:creationId xmlns:a16="http://schemas.microsoft.com/office/drawing/2014/main" id="{3C8DCA8B-7C43-5F3D-AC25-3822447B7DA7}"/>
              </a:ext>
            </a:extLst>
          </p:cNvPr>
          <p:cNvPicPr>
            <a:picLocks noChangeAspect="1"/>
          </p:cNvPicPr>
          <p:nvPr/>
        </p:nvPicPr>
        <p:blipFill>
          <a:blip r:embed="rId121">
            <a:extLst>
              <a:ext uri="{96DAC541-7B7A-43D3-8B79-37D633B846F1}">
                <asvg:svgBlip xmlns:asvg="http://schemas.microsoft.com/office/drawing/2016/SVG/main" r:embed="rId122"/>
              </a:ext>
            </a:extLst>
          </a:blip>
          <a:stretch>
            <a:fillRect/>
          </a:stretch>
        </p:blipFill>
        <p:spPr>
          <a:xfrm>
            <a:off x="7024408" y="9052560"/>
            <a:ext cx="495709" cy="523832"/>
          </a:xfrm>
          <a:prstGeom prst="rect">
            <a:avLst/>
          </a:prstGeom>
        </p:spPr>
      </p:pic>
      <p:pic>
        <p:nvPicPr>
          <p:cNvPr id="136" name="Image 60" descr=" ">
            <a:extLst>
              <a:ext uri="{FF2B5EF4-FFF2-40B4-BE49-F238E27FC236}">
                <a16:creationId xmlns:a16="http://schemas.microsoft.com/office/drawing/2014/main" id="{DEFB4A83-FEA0-EC4F-B44B-36E2B48C9FDE}"/>
              </a:ext>
            </a:extLst>
          </p:cNvPr>
          <p:cNvPicPr>
            <a:picLocks noChangeAspect="1"/>
          </p:cNvPicPr>
          <p:nvPr/>
        </p:nvPicPr>
        <p:blipFill>
          <a:blip r:embed="rId123">
            <a:extLst>
              <a:ext uri="{96DAC541-7B7A-43D3-8B79-37D633B846F1}">
                <asvg:svgBlip xmlns:asvg="http://schemas.microsoft.com/office/drawing/2016/SVG/main" r:embed="rId124"/>
              </a:ext>
            </a:extLst>
          </a:blip>
          <a:stretch>
            <a:fillRect/>
          </a:stretch>
        </p:blipFill>
        <p:spPr>
          <a:xfrm>
            <a:off x="18867757" y="3680460"/>
            <a:ext cx="406451" cy="508000"/>
          </a:xfrm>
          <a:prstGeom prst="rect">
            <a:avLst/>
          </a:prstGeom>
        </p:spPr>
      </p:pic>
      <p:pic>
        <p:nvPicPr>
          <p:cNvPr id="137" name="Image 61" descr=" ">
            <a:extLst>
              <a:ext uri="{FF2B5EF4-FFF2-40B4-BE49-F238E27FC236}">
                <a16:creationId xmlns:a16="http://schemas.microsoft.com/office/drawing/2014/main" id="{A2848330-7816-3B66-4234-27B184385025}"/>
              </a:ext>
            </a:extLst>
          </p:cNvPr>
          <p:cNvPicPr>
            <a:picLocks noChangeAspect="1"/>
          </p:cNvPicPr>
          <p:nvPr/>
        </p:nvPicPr>
        <p:blipFill>
          <a:blip r:embed="rId125">
            <a:extLst>
              <a:ext uri="{96DAC541-7B7A-43D3-8B79-37D633B846F1}">
                <asvg:svgBlip xmlns:asvg="http://schemas.microsoft.com/office/drawing/2016/SVG/main" r:embed="rId126"/>
              </a:ext>
            </a:extLst>
          </a:blip>
          <a:stretch>
            <a:fillRect/>
          </a:stretch>
        </p:blipFill>
        <p:spPr>
          <a:xfrm>
            <a:off x="7047070" y="5077460"/>
            <a:ext cx="450385" cy="469900"/>
          </a:xfrm>
          <a:prstGeom prst="rect">
            <a:avLst/>
          </a:prstGeom>
        </p:spPr>
      </p:pic>
      <p:pic>
        <p:nvPicPr>
          <p:cNvPr id="138" name="Image 62" descr=" ">
            <a:extLst>
              <a:ext uri="{FF2B5EF4-FFF2-40B4-BE49-F238E27FC236}">
                <a16:creationId xmlns:a16="http://schemas.microsoft.com/office/drawing/2014/main" id="{C401FF87-651F-9710-7081-E05410C2A866}"/>
              </a:ext>
            </a:extLst>
          </p:cNvPr>
          <p:cNvPicPr>
            <a:picLocks noChangeAspect="1"/>
          </p:cNvPicPr>
          <p:nvPr/>
        </p:nvPicPr>
        <p:blipFill>
          <a:blip r:embed="rId127">
            <a:extLst>
              <a:ext uri="{96DAC541-7B7A-43D3-8B79-37D633B846F1}">
                <asvg:svgBlip xmlns:asvg="http://schemas.microsoft.com/office/drawing/2016/SVG/main" r:embed="rId128"/>
              </a:ext>
            </a:extLst>
          </a:blip>
          <a:stretch>
            <a:fillRect/>
          </a:stretch>
        </p:blipFill>
        <p:spPr>
          <a:xfrm>
            <a:off x="5112472" y="6385560"/>
            <a:ext cx="450385" cy="440531"/>
          </a:xfrm>
          <a:prstGeom prst="rect">
            <a:avLst/>
          </a:prstGeom>
        </p:spPr>
      </p:pic>
      <p:pic>
        <p:nvPicPr>
          <p:cNvPr id="139" name="Image 63" descr=" ">
            <a:extLst>
              <a:ext uri="{FF2B5EF4-FFF2-40B4-BE49-F238E27FC236}">
                <a16:creationId xmlns:a16="http://schemas.microsoft.com/office/drawing/2014/main" id="{4517C8D8-C717-6A2B-DB72-043B33A7F453}"/>
              </a:ext>
            </a:extLst>
          </p:cNvPr>
          <p:cNvPicPr>
            <a:picLocks noChangeAspect="1"/>
          </p:cNvPicPr>
          <p:nvPr/>
        </p:nvPicPr>
        <p:blipFill>
          <a:blip r:embed="rId129">
            <a:extLst>
              <a:ext uri="{96DAC541-7B7A-43D3-8B79-37D633B846F1}">
                <asvg:svgBlip xmlns:asvg="http://schemas.microsoft.com/office/drawing/2016/SVG/main" r:embed="rId130"/>
              </a:ext>
            </a:extLst>
          </a:blip>
          <a:stretch>
            <a:fillRect/>
          </a:stretch>
        </p:blipFill>
        <p:spPr>
          <a:xfrm>
            <a:off x="18827531" y="6410960"/>
            <a:ext cx="486902" cy="389465"/>
          </a:xfrm>
          <a:prstGeom prst="rect">
            <a:avLst/>
          </a:prstGeom>
        </p:spPr>
      </p:pic>
      <p:pic>
        <p:nvPicPr>
          <p:cNvPr id="140" name="Image 64" descr=" ">
            <a:extLst>
              <a:ext uri="{FF2B5EF4-FFF2-40B4-BE49-F238E27FC236}">
                <a16:creationId xmlns:a16="http://schemas.microsoft.com/office/drawing/2014/main" id="{C42D9D26-2A2A-F653-C502-3C4875829332}"/>
              </a:ext>
            </a:extLst>
          </p:cNvPr>
          <p:cNvPicPr>
            <a:picLocks noChangeAspect="1"/>
          </p:cNvPicPr>
          <p:nvPr/>
        </p:nvPicPr>
        <p:blipFill>
          <a:blip r:embed="rId131">
            <a:extLst>
              <a:ext uri="{96DAC541-7B7A-43D3-8B79-37D633B846F1}">
                <asvg:svgBlip xmlns:asvg="http://schemas.microsoft.com/office/drawing/2016/SVG/main" r:embed="rId132"/>
              </a:ext>
            </a:extLst>
          </a:blip>
          <a:stretch>
            <a:fillRect/>
          </a:stretch>
        </p:blipFill>
        <p:spPr>
          <a:xfrm>
            <a:off x="20762402" y="7719060"/>
            <a:ext cx="486902" cy="486835"/>
          </a:xfrm>
          <a:prstGeom prst="rect">
            <a:avLst/>
          </a:prstGeom>
        </p:spPr>
      </p:pic>
      <p:pic>
        <p:nvPicPr>
          <p:cNvPr id="141" name="Image 65" descr=" ">
            <a:extLst>
              <a:ext uri="{FF2B5EF4-FFF2-40B4-BE49-F238E27FC236}">
                <a16:creationId xmlns:a16="http://schemas.microsoft.com/office/drawing/2014/main" id="{6D707071-71F9-6C6D-8F3E-00FDAB2D36A6}"/>
              </a:ext>
            </a:extLst>
          </p:cNvPr>
          <p:cNvPicPr>
            <a:picLocks noChangeAspect="1"/>
          </p:cNvPicPr>
          <p:nvPr/>
        </p:nvPicPr>
        <p:blipFill>
          <a:blip r:embed="rId133">
            <a:extLst>
              <a:ext uri="{96DAC541-7B7A-43D3-8B79-37D633B846F1}">
                <asvg:svgBlip xmlns:asvg="http://schemas.microsoft.com/office/drawing/2016/SVG/main" r:embed="rId134"/>
              </a:ext>
            </a:extLst>
          </a:blip>
          <a:stretch>
            <a:fillRect/>
          </a:stretch>
        </p:blipFill>
        <p:spPr>
          <a:xfrm>
            <a:off x="18876229" y="7719060"/>
            <a:ext cx="389507" cy="486749"/>
          </a:xfrm>
          <a:prstGeom prst="rect">
            <a:avLst/>
          </a:prstGeom>
        </p:spPr>
      </p:pic>
      <p:pic>
        <p:nvPicPr>
          <p:cNvPr id="142" name="Image 66" descr=" ">
            <a:extLst>
              <a:ext uri="{FF2B5EF4-FFF2-40B4-BE49-F238E27FC236}">
                <a16:creationId xmlns:a16="http://schemas.microsoft.com/office/drawing/2014/main" id="{AC2FD7A5-D78C-6E25-3F7B-CC55078EC61F}"/>
              </a:ext>
            </a:extLst>
          </p:cNvPr>
          <p:cNvPicPr>
            <a:picLocks noChangeAspect="1"/>
          </p:cNvPicPr>
          <p:nvPr/>
        </p:nvPicPr>
        <p:blipFill>
          <a:blip r:embed="rId135">
            <a:extLst>
              <a:ext uri="{96DAC541-7B7A-43D3-8B79-37D633B846F1}">
                <asvg:svgBlip xmlns:asvg="http://schemas.microsoft.com/office/drawing/2016/SVG/main" r:embed="rId136"/>
              </a:ext>
            </a:extLst>
          </a:blip>
          <a:stretch>
            <a:fillRect/>
          </a:stretch>
        </p:blipFill>
        <p:spPr>
          <a:xfrm>
            <a:off x="20884134" y="6398260"/>
            <a:ext cx="243439" cy="419894"/>
          </a:xfrm>
          <a:prstGeom prst="rect">
            <a:avLst/>
          </a:prstGeom>
        </p:spPr>
      </p:pic>
      <p:pic>
        <p:nvPicPr>
          <p:cNvPr id="143" name="Image 67" descr=" ">
            <a:extLst>
              <a:ext uri="{FF2B5EF4-FFF2-40B4-BE49-F238E27FC236}">
                <a16:creationId xmlns:a16="http://schemas.microsoft.com/office/drawing/2014/main" id="{BE67DC68-E337-5753-80BB-CDC5A85F1DB1}"/>
              </a:ext>
            </a:extLst>
          </p:cNvPr>
          <p:cNvPicPr>
            <a:picLocks noChangeAspect="1"/>
          </p:cNvPicPr>
          <p:nvPr/>
        </p:nvPicPr>
        <p:blipFill>
          <a:blip r:embed="rId137">
            <a:extLst>
              <a:ext uri="{96DAC541-7B7A-43D3-8B79-37D633B846F1}">
                <asvg:svgBlip xmlns:asvg="http://schemas.microsoft.com/office/drawing/2016/SVG/main" r:embed="rId138"/>
              </a:ext>
            </a:extLst>
          </a:blip>
          <a:stretch>
            <a:fillRect/>
          </a:stretch>
        </p:blipFill>
        <p:spPr>
          <a:xfrm>
            <a:off x="18827568" y="9090660"/>
            <a:ext cx="486828" cy="450354"/>
          </a:xfrm>
          <a:prstGeom prst="rect">
            <a:avLst/>
          </a:prstGeom>
        </p:spPr>
      </p:pic>
      <p:pic>
        <p:nvPicPr>
          <p:cNvPr id="144" name="Image 68" descr=" ">
            <a:extLst>
              <a:ext uri="{FF2B5EF4-FFF2-40B4-BE49-F238E27FC236}">
                <a16:creationId xmlns:a16="http://schemas.microsoft.com/office/drawing/2014/main" id="{256A504F-1BD4-D96A-85F3-810C9BAE7A6E}"/>
              </a:ext>
            </a:extLst>
          </p:cNvPr>
          <p:cNvPicPr>
            <a:picLocks noChangeAspect="1"/>
          </p:cNvPicPr>
          <p:nvPr/>
        </p:nvPicPr>
        <p:blipFill>
          <a:blip r:embed="rId139">
            <a:extLst>
              <a:ext uri="{96DAC541-7B7A-43D3-8B79-37D633B846F1}">
                <asvg:svgBlip xmlns:asvg="http://schemas.microsoft.com/office/drawing/2016/SVG/main" r:embed="rId140"/>
              </a:ext>
            </a:extLst>
          </a:blip>
          <a:stretch>
            <a:fillRect/>
          </a:stretch>
        </p:blipFill>
        <p:spPr>
          <a:xfrm>
            <a:off x="20783575" y="5026660"/>
            <a:ext cx="444556" cy="444500"/>
          </a:xfrm>
          <a:prstGeom prst="rect">
            <a:avLst/>
          </a:prstGeom>
        </p:spPr>
      </p:pic>
      <p:pic>
        <p:nvPicPr>
          <p:cNvPr id="145" name="Image 69" descr=" ">
            <a:extLst>
              <a:ext uri="{FF2B5EF4-FFF2-40B4-BE49-F238E27FC236}">
                <a16:creationId xmlns:a16="http://schemas.microsoft.com/office/drawing/2014/main" id="{C69F46A5-7477-5FF1-0AFE-F736C6CE1B02}"/>
              </a:ext>
            </a:extLst>
          </p:cNvPr>
          <p:cNvPicPr>
            <a:picLocks noChangeAspect="1"/>
          </p:cNvPicPr>
          <p:nvPr/>
        </p:nvPicPr>
        <p:blipFill>
          <a:blip r:embed="rId141">
            <a:extLst>
              <a:ext uri="{96DAC541-7B7A-43D3-8B79-37D633B846F1}">
                <asvg:svgBlip xmlns:asvg="http://schemas.microsoft.com/office/drawing/2016/SVG/main" r:embed="rId142"/>
              </a:ext>
            </a:extLst>
          </a:blip>
          <a:stretch>
            <a:fillRect/>
          </a:stretch>
        </p:blipFill>
        <p:spPr>
          <a:xfrm>
            <a:off x="20751822" y="9090660"/>
            <a:ext cx="508063" cy="431800"/>
          </a:xfrm>
          <a:prstGeom prst="rect">
            <a:avLst/>
          </a:prstGeom>
        </p:spPr>
      </p:pic>
      <p:sp>
        <p:nvSpPr>
          <p:cNvPr id="146" name="Text Placeholder 3">
            <a:extLst>
              <a:ext uri="{FF2B5EF4-FFF2-40B4-BE49-F238E27FC236}">
                <a16:creationId xmlns:a16="http://schemas.microsoft.com/office/drawing/2014/main" id="{1CB20851-85E8-0A8E-629F-D73F35D07569}"/>
              </a:ext>
            </a:extLst>
          </p:cNvPr>
          <p:cNvSpPr txBox="1">
            <a:spLocks/>
          </p:cNvSpPr>
          <p:nvPr/>
        </p:nvSpPr>
        <p:spPr>
          <a:xfrm>
            <a:off x="19020996" y="2518572"/>
            <a:ext cx="2407116" cy="42088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400" kern="0" spc="-48">
                <a:solidFill>
                  <a:schemeClr val="bg2"/>
                </a:solidFill>
                <a:latin typeface="Aptos" panose="020B0004020202020204" pitchFamily="34" charset="0"/>
                <a:hlinkClick r:id="rId143">
                  <a:extLst>
                    <a:ext uri="{A12FA001-AC4F-418D-AE19-62706E023703}">
                      <ahyp:hlinkClr xmlns:ahyp="http://schemas.microsoft.com/office/drawing/2018/hyperlinkcolor" val="tx"/>
                    </a:ext>
                  </a:extLst>
                </a:hlinkClick>
              </a:rPr>
              <a:t>Get more icons</a:t>
            </a:r>
            <a:endParaRPr lang="en-US">
              <a:solidFill>
                <a:schemeClr val="bg2"/>
              </a:solidFill>
              <a:latin typeface="Aptos" panose="020B0004020202020204" pitchFamily="34" charset="0"/>
            </a:endParaRPr>
          </a:p>
        </p:txBody>
      </p:sp>
    </p:spTree>
    <p:extLst>
      <p:ext uri="{BB962C8B-B14F-4D97-AF65-F5344CB8AC3E}">
        <p14:creationId xmlns:p14="http://schemas.microsoft.com/office/powerpoint/2010/main" val="3632416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4C67B-CA22-234D-49FB-64BECE6D14F7}"/>
            </a:ext>
          </a:extLst>
        </p:cNvPr>
        <p:cNvGrpSpPr/>
        <p:nvPr/>
      </p:nvGrpSpPr>
      <p:grpSpPr>
        <a:xfrm>
          <a:off x="0" y="0"/>
          <a:ext cx="0" cy="0"/>
          <a:chOff x="0" y="0"/>
          <a:chExt cx="0" cy="0"/>
        </a:xfrm>
      </p:grpSpPr>
      <p:sp>
        <p:nvSpPr>
          <p:cNvPr id="3" name="Text 7">
            <a:extLst>
              <a:ext uri="{FF2B5EF4-FFF2-40B4-BE49-F238E27FC236}">
                <a16:creationId xmlns:a16="http://schemas.microsoft.com/office/drawing/2014/main" id="{A2C6F623-4DEE-FE22-DC66-73478332FEB1}"/>
              </a:ext>
            </a:extLst>
          </p:cNvPr>
          <p:cNvSpPr/>
          <p:nvPr/>
        </p:nvSpPr>
        <p:spPr>
          <a:xfrm>
            <a:off x="1042867" y="1092194"/>
            <a:ext cx="20286507" cy="1794933"/>
          </a:xfrm>
          <a:prstGeom prst="rect">
            <a:avLst/>
          </a:prstGeom>
          <a:noFill/>
          <a:ln/>
        </p:spPr>
        <p:style>
          <a:lnRef idx="0">
            <a:scrgbClr r="0" g="0" b="0"/>
          </a:lnRef>
          <a:fillRef idx="0">
            <a:scrgbClr r="0" g="0" b="0"/>
          </a:fillRef>
          <a:effectRef idx="0">
            <a:scrgbClr r="0" g="0" b="0"/>
          </a:effectRef>
          <a:fontRef idx="major"/>
        </p:style>
        <p:txBody>
          <a:bodyPr wrap="square" lIns="0" tIns="0" rIns="0" bIns="0"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indent="0">
              <a:buNone/>
            </a:pPr>
            <a:r>
              <a:rPr lang="en-US" sz="10000" dirty="0">
                <a:solidFill>
                  <a:schemeClr val="bg1"/>
                </a:solidFill>
                <a:latin typeface="Poppins" pitchFamily="2" charset="77"/>
              </a:rPr>
              <a:t>Q&amp;A</a:t>
            </a:r>
          </a:p>
        </p:txBody>
      </p:sp>
    </p:spTree>
    <p:extLst>
      <p:ext uri="{BB962C8B-B14F-4D97-AF65-F5344CB8AC3E}">
        <p14:creationId xmlns:p14="http://schemas.microsoft.com/office/powerpoint/2010/main" val="3333515765"/>
      </p:ext>
    </p:extLst>
  </p:cSld>
  <p:clrMapOvr>
    <a:masterClrMapping/>
  </p:clrMapOvr>
</p:sld>
</file>

<file path=ppt/theme/theme1.xml><?xml version="1.0" encoding="utf-8"?>
<a:theme xmlns:a="http://schemas.openxmlformats.org/drawingml/2006/main" name="Office Theme">
  <a:themeElements>
    <a:clrScheme name="Custom 67">
      <a:dk1>
        <a:srgbClr val="000000"/>
      </a:dk1>
      <a:lt1>
        <a:srgbClr val="FEFFFE"/>
      </a:lt1>
      <a:dk2>
        <a:srgbClr val="1F1E31"/>
      </a:dk2>
      <a:lt2>
        <a:srgbClr val="A6A6A6"/>
      </a:lt2>
      <a:accent1>
        <a:srgbClr val="502AD4"/>
      </a:accent1>
      <a:accent2>
        <a:srgbClr val="0B6BFF"/>
      </a:accent2>
      <a:accent3>
        <a:srgbClr val="D502AA"/>
      </a:accent3>
      <a:accent4>
        <a:srgbClr val="EEEAFA"/>
      </a:accent4>
      <a:accent5>
        <a:srgbClr val="B9AAEE"/>
      </a:accent5>
      <a:accent6>
        <a:srgbClr val="9DC3FF"/>
      </a:accent6>
      <a:hlink>
        <a:srgbClr val="7F0066"/>
      </a:hlink>
      <a:folHlink>
        <a:srgbClr val="EF99D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68">
      <a:dk1>
        <a:srgbClr val="000000"/>
      </a:dk1>
      <a:lt1>
        <a:srgbClr val="FEFFFE"/>
      </a:lt1>
      <a:dk2>
        <a:srgbClr val="1F1E32"/>
      </a:dk2>
      <a:lt2>
        <a:srgbClr val="A5A6A6"/>
      </a:lt2>
      <a:accent1>
        <a:srgbClr val="5728DC"/>
      </a:accent1>
      <a:accent2>
        <a:srgbClr val="0B6BFF"/>
      </a:accent2>
      <a:accent3>
        <a:srgbClr val="D600AA"/>
      </a:accent3>
      <a:accent4>
        <a:srgbClr val="EEEAFA"/>
      </a:accent4>
      <a:accent5>
        <a:srgbClr val="B9AAEE"/>
      </a:accent5>
      <a:accent6>
        <a:srgbClr val="9DC3FF"/>
      </a:accent6>
      <a:hlink>
        <a:srgbClr val="800066"/>
      </a:hlink>
      <a:folHlink>
        <a:srgbClr val="EF99D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052F01250B3C4EA35319BECB5180E2" ma:contentTypeVersion="22" ma:contentTypeDescription="Create a new document." ma:contentTypeScope="" ma:versionID="96588bb72aa1f89cbba4d25d97eaf028">
  <xsd:schema xmlns:xsd="http://www.w3.org/2001/XMLSchema" xmlns:xs="http://www.w3.org/2001/XMLSchema" xmlns:p="http://schemas.microsoft.com/office/2006/metadata/properties" xmlns:ns1="http://schemas.microsoft.com/sharepoint/v3" xmlns:ns2="74c18777-103c-41e9-a015-2fe71723a707" xmlns:ns3="9db526e3-7318-4ba8-96a2-8e5be2712bf3" xmlns:ns4="230e9df3-be65-4c73-a93b-d1236ebd677e" targetNamespace="http://schemas.microsoft.com/office/2006/metadata/properties" ma:root="true" ma:fieldsID="f15e8688859909b215c574a0bc2ed038" ns1:_="" ns2:_="" ns3:_="" ns4:_="">
    <xsd:import namespace="http://schemas.microsoft.com/sharepoint/v3"/>
    <xsd:import namespace="74c18777-103c-41e9-a015-2fe71723a707"/>
    <xsd:import namespace="9db526e3-7318-4ba8-96a2-8e5be2712bf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ServiceLocation" minOccurs="0"/>
                <xsd:element ref="ns2:MediaLengthInSeconds" minOccurs="0"/>
                <xsd:element ref="ns3:SharedWithUsers" minOccurs="0"/>
                <xsd:element ref="ns3:SharedWithDetails"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4c18777-103c-41e9-a015-2fe71723a7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BillingMetadata" ma:index="28"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db526e3-7318-4ba8-96a2-8e5be2712bf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541692f7-c488-49e5-831f-b89804a85714}" ma:internalName="TaxCatchAll" ma:showField="CatchAllData" ma:web="9db526e3-7318-4ba8-96a2-8e5be2712b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74c18777-103c-41e9-a015-2fe71723a707">
      <Terms xmlns="http://schemas.microsoft.com/office/infopath/2007/PartnerControls"/>
    </lcf76f155ced4ddcb4097134ff3c332f>
    <_ip_UnifiedCompliancePolicyProperties xmlns="http://schemas.microsoft.com/sharepoint/v3" xsi:nil="true"/>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3D010E-C4B4-485D-8747-B24908B86D69}">
  <ds:schemaRefs>
    <ds:schemaRef ds:uri="230e9df3-be65-4c73-a93b-d1236ebd677e"/>
    <ds:schemaRef ds:uri="74c18777-103c-41e9-a015-2fe71723a707"/>
    <ds:schemaRef ds:uri="9db526e3-7318-4ba8-96a2-8e5be2712bf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B29EBB6-9BE6-4823-87B7-48129F90C0A4}">
  <ds:schemaRefs>
    <ds:schemaRef ds:uri="230e9df3-be65-4c73-a93b-d1236ebd677e"/>
    <ds:schemaRef ds:uri="http://purl.org/dc/terms/"/>
    <ds:schemaRef ds:uri="http://schemas.openxmlformats.org/package/2006/metadata/core-properties"/>
    <ds:schemaRef ds:uri="http://schemas.microsoft.com/office/2006/documentManagement/types"/>
    <ds:schemaRef ds:uri="9db526e3-7318-4ba8-96a2-8e5be2712bf3"/>
    <ds:schemaRef ds:uri="74c18777-103c-41e9-a015-2fe71723a707"/>
    <ds:schemaRef ds:uri="http://purl.org/dc/elements/1.1/"/>
    <ds:schemaRef ds:uri="http://schemas.microsoft.com/office/2006/metadata/properties"/>
    <ds:schemaRef ds:uri="http://schemas.microsoft.com/sharepoint/v3"/>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F7B16A34-4DC9-408D-BB09-3A8D4E106F2E}">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55</TotalTime>
  <Words>3278</Words>
  <Application>Microsoft Office PowerPoint</Application>
  <PresentationFormat>Personalizado</PresentationFormat>
  <Paragraphs>515</Paragraphs>
  <Slides>82</Slides>
  <Notes>30</Notes>
  <HiddenSlides>0</HiddenSlides>
  <MMClips>0</MMClips>
  <ScaleCrop>false</ScaleCrop>
  <HeadingPairs>
    <vt:vector size="6" baseType="variant">
      <vt:variant>
        <vt:lpstr>Fuentes usadas</vt:lpstr>
      </vt:variant>
      <vt:variant>
        <vt:i4>13</vt:i4>
      </vt:variant>
      <vt:variant>
        <vt:lpstr>Tema</vt:lpstr>
      </vt:variant>
      <vt:variant>
        <vt:i4>2</vt:i4>
      </vt:variant>
      <vt:variant>
        <vt:lpstr>Títulos de diapositiva</vt:lpstr>
      </vt:variant>
      <vt:variant>
        <vt:i4>82</vt:i4>
      </vt:variant>
    </vt:vector>
  </HeadingPairs>
  <TitlesOfParts>
    <vt:vector size="97" baseType="lpstr">
      <vt:lpstr>Aptos</vt:lpstr>
      <vt:lpstr>Aptos SemiBold</vt:lpstr>
      <vt:lpstr>Arial</vt:lpstr>
      <vt:lpstr>Calibri</vt:lpstr>
      <vt:lpstr>Poppins</vt:lpstr>
      <vt:lpstr>Segoe UI</vt:lpstr>
      <vt:lpstr>Segoe UI Variable Display</vt:lpstr>
      <vt:lpstr>Segoe UI Variable Display Semib</vt:lpstr>
      <vt:lpstr>Segoe UI Variable Display Semibold</vt:lpstr>
      <vt:lpstr>Segoe UI Variable Display Semil</vt:lpstr>
      <vt:lpstr>Segoe UI Variable Display Semilight</vt:lpstr>
      <vt:lpstr>Segoe UI Variable Text Semibold</vt:lpstr>
      <vt:lpstr>Wingdings</vt:lpstr>
      <vt:lpstr>Office Theme</vt:lpstr>
      <vt:lpstr>1_Office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CoreAI-Template2025</dc:title>
  <dc:subject>PptxGenJS Presentation</dc:subject>
  <dc:creator>PptxGenJS</dc:creator>
  <cp:lastModifiedBy>Illari Alvarez-Gil</cp:lastModifiedBy>
  <cp:revision>8</cp:revision>
  <dcterms:created xsi:type="dcterms:W3CDTF">2025-05-28T19:55:54Z</dcterms:created>
  <dcterms:modified xsi:type="dcterms:W3CDTF">2026-01-14T16:17:44Z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0x010100E0052F01250B3C4EA35319BECB5180E2</vt:lpwstr>
  </property>
  <property fmtid="{D5CDD505-2E9C-101B-9397-08002B2CF9AE}" pid="3" name="MediaServiceImageTags">
    <vt:lpwstr/>
  </property>
</Properties>
</file>